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6"/>
    <a:srgbClr val="FA4616"/>
    <a:srgbClr val="2D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/>
    <p:restoredTop sz="94762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944" y="17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18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12F4-E21F-4FBC-A518-B7578FE6812A}" type="datetimeFigureOut">
              <a:rPr lang="ko-KR" altLang="en-US" smtClean="0"/>
              <a:t>2021. 7. 12.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8B90-0477-47C9-8725-7AE8FD22FE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79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5957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12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9470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7708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1177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8489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7657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8EA017D3-F5C2-4A4F-AB6A-0CDF17C023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그룹 9">
            <a:extLst>
              <a:ext uri="{FF2B5EF4-FFF2-40B4-BE49-F238E27FC236}">
                <a16:creationId xmlns:a16="http://schemas.microsoft.com/office/drawing/2014/main" id="{674384D4-018B-407A-90A7-F0643EAF7C19}"/>
              </a:ext>
            </a:extLst>
          </p:cNvPr>
          <p:cNvGrpSpPr/>
          <p:nvPr userDrawn="1"/>
        </p:nvGrpSpPr>
        <p:grpSpPr>
          <a:xfrm>
            <a:off x="8816444" y="5834395"/>
            <a:ext cx="3078556" cy="584775"/>
            <a:chOff x="5771312" y="5834394"/>
            <a:chExt cx="3078556" cy="584775"/>
          </a:xfrm>
        </p:grpSpPr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C3EE99D-4A86-4E2E-9126-705FF4E108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71312" y="5908728"/>
              <a:ext cx="533313" cy="46756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445B380-6374-41B3-98E2-562342F0EBA2}"/>
                </a:ext>
              </a:extLst>
            </p:cNvPr>
            <p:cNvSpPr txBox="1"/>
            <p:nvPr/>
          </p:nvSpPr>
          <p:spPr>
            <a:xfrm>
              <a:off x="6396952" y="5834394"/>
              <a:ext cx="24529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solidFill>
                    <a:schemeClr val="bg1"/>
                  </a:solidFill>
                  <a:latin typeface="Gotham Bold" panose="02000803030000020004" pitchFamily="2" charset="0"/>
                </a:rPr>
                <a:t>ATC 2021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latin typeface="Gotham Light" panose="02000603030000020004" pitchFamily="2" charset="0"/>
                </a:rPr>
                <a:t>Altair Technology Conference</a:t>
              </a:r>
              <a:endParaRPr lang="ko-KR" altLang="en-US" sz="1200" dirty="0">
                <a:solidFill>
                  <a:schemeClr val="bg1"/>
                </a:solidFill>
                <a:latin typeface="Gotham Light" panose="0200060303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21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55AF3A8-7FBF-472A-98DB-9953FC8A8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100"/>
            <a:ext cx="12192000" cy="66675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63DF29C7-C607-4E92-91AB-228EB8F9F796}"/>
              </a:ext>
            </a:extLst>
          </p:cNvPr>
          <p:cNvGrpSpPr/>
          <p:nvPr userDrawn="1"/>
        </p:nvGrpSpPr>
        <p:grpSpPr>
          <a:xfrm>
            <a:off x="9273515" y="70744"/>
            <a:ext cx="2616892" cy="492443"/>
            <a:chOff x="5822900" y="5865364"/>
            <a:chExt cx="2616892" cy="492443"/>
          </a:xfrm>
        </p:grpSpPr>
        <p:pic>
          <p:nvPicPr>
            <p:cNvPr id="7" name="그래픽 6">
              <a:extLst>
                <a:ext uri="{FF2B5EF4-FFF2-40B4-BE49-F238E27FC236}">
                  <a16:creationId xmlns:a16="http://schemas.microsoft.com/office/drawing/2014/main" id="{9C0C7782-ED39-47EB-918C-3AB7D9DC1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22900" y="5908728"/>
              <a:ext cx="481725" cy="42233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1827EC-6D99-475F-99C0-F44E34E43B65}"/>
                </a:ext>
              </a:extLst>
            </p:cNvPr>
            <p:cNvSpPr txBox="1"/>
            <p:nvPr/>
          </p:nvSpPr>
          <p:spPr>
            <a:xfrm>
              <a:off x="6360377" y="5865364"/>
              <a:ext cx="207941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  <a:latin typeface="Gotham Bold" panose="02000803030000020004" pitchFamily="2" charset="0"/>
                </a:rPr>
                <a:t>ATC 2021</a:t>
              </a:r>
            </a:p>
            <a:p>
              <a:r>
                <a:rPr lang="en-US" altLang="ko-KR" sz="1000" dirty="0">
                  <a:solidFill>
                    <a:schemeClr val="bg1"/>
                  </a:solidFill>
                  <a:latin typeface="Gotham Light" panose="02000603030000020004" pitchFamily="2" charset="0"/>
                </a:rPr>
                <a:t>Altair Technology Conference</a:t>
              </a:r>
              <a:endParaRPr lang="ko-KR" altLang="en-US" sz="1000" dirty="0">
                <a:solidFill>
                  <a:schemeClr val="bg1"/>
                </a:solidFill>
                <a:latin typeface="Gotham Light" panose="02000603030000020004" pitchFamily="2" charset="0"/>
              </a:endParaRPr>
            </a:p>
          </p:txBody>
        </p:sp>
      </p:grp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D646075-3C97-48C8-8129-C82A2696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69" y="95804"/>
            <a:ext cx="8268478" cy="464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5353C5-E7CA-4136-A896-954EBB5C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869" y="920865"/>
            <a:ext cx="10515600" cy="5265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12" name="슬라이드 번호 개체 틀 3">
            <a:extLst>
              <a:ext uri="{FF2B5EF4-FFF2-40B4-BE49-F238E27FC236}">
                <a16:creationId xmlns:a16="http://schemas.microsoft.com/office/drawing/2014/main" id="{62123C9E-9B87-4968-8A66-09E39AA1B08C}"/>
              </a:ext>
            </a:extLst>
          </p:cNvPr>
          <p:cNvSpPr txBox="1">
            <a:spLocks/>
          </p:cNvSpPr>
          <p:nvPr userDrawn="1"/>
        </p:nvSpPr>
        <p:spPr>
          <a:xfrm>
            <a:off x="828869" y="6418288"/>
            <a:ext cx="10557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1B5984-C094-0A42-BFB6-9F57449A12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9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437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7379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A244-B114-A249-99CB-1C88578E20C2}" type="datetimeFigureOut">
              <a:rPr kumimoji="1" lang="ko-KR" altLang="en-US" smtClean="0"/>
              <a:t>2021. 7. 12.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CE15-16AB-534E-8E37-6969810CD46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340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17E136-9AD5-4F7A-A806-9FC65201BB4B}"/>
              </a:ext>
            </a:extLst>
          </p:cNvPr>
          <p:cNvSpPr txBox="1"/>
          <p:nvPr/>
        </p:nvSpPr>
        <p:spPr>
          <a:xfrm>
            <a:off x="1014717" y="822161"/>
            <a:ext cx="257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 제목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5DE0F-C26E-4C83-AFF0-C73B422987D5}"/>
              </a:ext>
            </a:extLst>
          </p:cNvPr>
          <p:cNvSpPr txBox="1"/>
          <p:nvPr/>
        </p:nvSpPr>
        <p:spPr>
          <a:xfrm>
            <a:off x="1014718" y="5492417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발표자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038E3-E85D-4C4A-ACF3-FB4C4B59CCA5}"/>
              </a:ext>
            </a:extLst>
          </p:cNvPr>
          <p:cNvSpPr txBox="1"/>
          <p:nvPr/>
        </p:nvSpPr>
        <p:spPr>
          <a:xfrm>
            <a:off x="1014718" y="1668204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36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 제목 영어</a:t>
            </a:r>
          </a:p>
        </p:txBody>
      </p:sp>
    </p:spTree>
    <p:extLst>
      <p:ext uri="{BB962C8B-B14F-4D97-AF65-F5344CB8AC3E}">
        <p14:creationId xmlns:p14="http://schemas.microsoft.com/office/powerpoint/2010/main" val="274021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8D2F59-57B7-4291-AB55-C15F3BF7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437CD4D-43DB-F146-A746-BFEB845C4B42}"/>
              </a:ext>
            </a:extLst>
          </p:cNvPr>
          <p:cNvSpPr/>
          <p:nvPr/>
        </p:nvSpPr>
        <p:spPr>
          <a:xfrm>
            <a:off x="9764110" y="4845269"/>
            <a:ext cx="2427890" cy="2012731"/>
          </a:xfrm>
          <a:prstGeom prst="rect">
            <a:avLst/>
          </a:prstGeom>
          <a:solidFill>
            <a:srgbClr val="0057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69AC0FBE-41FE-A346-B5DF-342D02CB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ore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99A99-FAB1-E240-AD0B-8033C696295A}"/>
              </a:ext>
            </a:extLst>
          </p:cNvPr>
          <p:cNvSpPr txBox="1"/>
          <p:nvPr/>
        </p:nvSpPr>
        <p:spPr>
          <a:xfrm>
            <a:off x="10187326" y="5392895"/>
            <a:ext cx="170110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2000" b="1" dirty="0">
                <a:solidFill>
                  <a:schemeClr val="bg1"/>
                </a:solidFill>
              </a:rPr>
              <a:t>발표자 화면</a:t>
            </a:r>
            <a:endParaRPr kumimoji="1" lang="en-US" altLang="ko-KR" sz="2000" b="1" dirty="0">
              <a:solidFill>
                <a:schemeClr val="bg1"/>
              </a:solidFill>
            </a:endParaRPr>
          </a:p>
          <a:p>
            <a:pPr algn="ctr"/>
            <a:endParaRPr kumimoji="1" lang="en-US" altLang="ko-KR" sz="1400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0" dirty="0">
                <a:solidFill>
                  <a:schemeClr val="bg1"/>
                </a:solidFill>
              </a:rPr>
              <a:t>이 영역은 제외하고</a:t>
            </a:r>
            <a:endParaRPr kumimoji="1" lang="en-US" altLang="ko-KR" sz="1400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0" dirty="0">
                <a:solidFill>
                  <a:schemeClr val="bg1"/>
                </a:solidFill>
              </a:rPr>
              <a:t>내용 작성 바랍니다</a:t>
            </a:r>
            <a:endParaRPr kumimoji="1" lang="ko-Kore-KR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2988</TotalTime>
  <Words>14</Words>
  <Application>Microsoft Macintosh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나눔스퀘어 Bold</vt:lpstr>
      <vt:lpstr>나눔스퀘어 ExtraBold</vt:lpstr>
      <vt:lpstr>맑은 고딕</vt:lpstr>
      <vt:lpstr>Arial</vt:lpstr>
      <vt:lpstr>Calibri</vt:lpstr>
      <vt:lpstr>Calibri Light</vt:lpstr>
      <vt:lpstr>Gotham Bold</vt:lpstr>
      <vt:lpstr>Gotham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sk kang</dc:creator>
  <cp:lastModifiedBy>ISeul Jeong</cp:lastModifiedBy>
  <cp:revision>15</cp:revision>
  <dcterms:created xsi:type="dcterms:W3CDTF">2018-06-18T09:36:53Z</dcterms:created>
  <dcterms:modified xsi:type="dcterms:W3CDTF">2021-07-12T01:02:53Z</dcterms:modified>
</cp:coreProperties>
</file>