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4"/>
    <p:sldMasterId id="2147483770" r:id="rId5"/>
  </p:sldMasterIdLst>
  <p:notesMasterIdLst>
    <p:notesMasterId r:id="rId15"/>
  </p:notesMasterIdLst>
  <p:handoutMasterIdLst>
    <p:handoutMasterId r:id="rId16"/>
  </p:handoutMasterIdLst>
  <p:sldIdLst>
    <p:sldId id="268" r:id="rId6"/>
    <p:sldId id="2169" r:id="rId7"/>
    <p:sldId id="326" r:id="rId8"/>
    <p:sldId id="292" r:id="rId9"/>
    <p:sldId id="293" r:id="rId10"/>
    <p:sldId id="294" r:id="rId11"/>
    <p:sldId id="295" r:id="rId12"/>
    <p:sldId id="275" r:id="rId13"/>
    <p:sldId id="309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72B8B5-FB85-CE46-9F3E-BE6B8339BEE8}">
          <p14:sldIdLst>
            <p14:sldId id="268"/>
          </p14:sldIdLst>
        </p14:section>
        <p14:section name="Untitled Section" id="{BD06F7BE-D933-104A-B9DA-BDD39CBC9D93}">
          <p14:sldIdLst>
            <p14:sldId id="2169"/>
            <p14:sldId id="326"/>
            <p14:sldId id="292"/>
            <p14:sldId id="293"/>
            <p14:sldId id="294"/>
            <p14:sldId id="295"/>
            <p14:sldId id="275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AAD"/>
    <a:srgbClr val="005776"/>
    <a:srgbClr val="898989"/>
    <a:srgbClr val="FA4616"/>
    <a:srgbClr val="2DC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87BF80-3140-4332-A6F9-35D6C623BD99}" v="1" dt="2022-06-09T06:47:21.159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71" autoAdjust="0"/>
    <p:restoredTop sz="94694"/>
  </p:normalViewPr>
  <p:slideViewPr>
    <p:cSldViewPr snapToGrid="0" snapToObjects="1">
      <p:cViewPr varScale="1">
        <p:scale>
          <a:sx n="118" d="100"/>
          <a:sy n="118" d="100"/>
        </p:scale>
        <p:origin x="101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4960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A3E47F-196B-4DEB-BF28-47B31882B5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sz="105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C9FF1-DF4B-4DF4-95C1-A4CC5D89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9136C-BD71-47F0-A7AD-63BB8A9A8CA8}" type="datetimeFigureOut">
              <a:rPr lang="en-CA" sz="1050" smtClean="0"/>
              <a:t>2022-06-08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F9220-C3A2-4861-BB65-CF7DFED650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B5DE7-3FF2-46C1-98C0-40DC18D0D8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77B72-D8DC-4B42-9F16-42643447E0B8}" type="slidenum">
              <a:rPr lang="en-CA" sz="800" smtClean="0"/>
              <a:t>‹#›</a:t>
            </a:fld>
            <a:endParaRPr lang="en-CA" sz="800"/>
          </a:p>
        </p:txBody>
      </p:sp>
    </p:spTree>
    <p:extLst>
      <p:ext uri="{BB962C8B-B14F-4D97-AF65-F5344CB8AC3E}">
        <p14:creationId xmlns:p14="http://schemas.microsoft.com/office/powerpoint/2010/main" val="1583943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 b="1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/>
            </a:lvl1pPr>
          </a:lstStyle>
          <a:p>
            <a:fld id="{C7F95BCD-E2AD-C546-A3C1-F1338E03ADF0}" type="datetimeFigureOut">
              <a:rPr lang="en-US" smtClean="0"/>
              <a:pPr/>
              <a:t>6/8/2022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2053E408-BDBF-6142-9AEB-D92FAD324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7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338" indent="-11430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400050" indent="-112713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627063" indent="-112713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39214EA5-969C-F644-8AC4-49E5D3DD2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4756"/>
            <a:ext cx="9144000" cy="401515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5DCB76-04D2-4E36-B552-02CE2EA3195D}"/>
              </a:ext>
            </a:extLst>
          </p:cNvPr>
          <p:cNvSpPr/>
          <p:nvPr userDrawn="1"/>
        </p:nvSpPr>
        <p:spPr bwMode="white">
          <a:xfrm>
            <a:off x="0" y="2191156"/>
            <a:ext cx="9144000" cy="2964504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DE239AE-A166-7445-97DE-DC95949F4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8291" y="4180327"/>
            <a:ext cx="4263527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C4048-A3FE-0042-BDFC-5A69E377A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9063" y="4478338"/>
            <a:ext cx="4262437" cy="29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3F0F1E-6B3C-3A42-AD5D-0B51DA61F732}"/>
              </a:ext>
            </a:extLst>
          </p:cNvPr>
          <p:cNvGrpSpPr/>
          <p:nvPr userDrawn="1"/>
        </p:nvGrpSpPr>
        <p:grpSpPr>
          <a:xfrm>
            <a:off x="644860" y="4310212"/>
            <a:ext cx="1370085" cy="281086"/>
            <a:chOff x="3587766" y="2914650"/>
            <a:chExt cx="5014294" cy="1028736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195D12F-9F4D-A14A-A38A-EE413B21A057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0358F6A-9EF3-8142-8BB6-29FB774C65C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8FAFA95-01AD-1142-881D-87F892486586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CA88511-D8DA-634F-8DA1-E2700B6C6B82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4F48305-4B8B-F445-8E1D-AA20A5C6D4B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11D4AD2-055C-A042-BBC5-2BA8B3841432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5072605-2BE2-E643-9A0C-B46648B05648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80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87552"/>
            <a:ext cx="2721662" cy="342067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480" y="987552"/>
            <a:ext cx="2721662" cy="342067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0850" y="987552"/>
            <a:ext cx="2721662" cy="342067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E6E109-BD7F-2C49-AC3A-4434FD4EB9BD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00EDBB8-4E7D-234C-8C56-25B5F553B4F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78A3296-5956-D443-8EBD-B80CA75C296D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F7D6163-599A-2A48-A41F-14E0976E6D78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B7E27B9-1743-6643-81BD-4EDC2A7AEF1D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AD9D7DE-6638-F346-A246-717AFC385E9E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DE1CF5D-9F43-5647-8724-510AC51A78EC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0BB7F08-7FAD-3041-B9AD-135D194B2EC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8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41407C8-1240-5C44-988F-89E200A6B7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43584"/>
            <a:ext cx="1984897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1713" y="1243584"/>
            <a:ext cx="1984897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7390" y="1243584"/>
            <a:ext cx="1984897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F6891CE-A849-E54F-8F84-2C8C046B4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1903" y="1243584"/>
            <a:ext cx="1984897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133C7A-0BA4-DB4F-A6D9-F6E4294DA95E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7D51ED7-3A0E-3742-820C-1261AB9927A8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EBA595F-2B80-DA47-ACDF-316B49835F7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28BEF82-2527-4A49-B3B1-69EB5AD1A3F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F18909A-08DC-C74E-9E4B-DBF6902F1B7B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D3989C7-7876-F042-A014-B2BA3BDC624B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0F8A2C8-9770-A541-BC83-7D1736E719B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C8E80EC-4389-3647-9D01-CC26309E6048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30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87552"/>
            <a:ext cx="1984897" cy="3468169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1713" y="987552"/>
            <a:ext cx="1984897" cy="3468169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7390" y="987552"/>
            <a:ext cx="1984897" cy="3468169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F6891CE-A849-E54F-8F84-2C8C046B4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1903" y="987552"/>
            <a:ext cx="1984897" cy="3468169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CFD7DB-5522-9C4A-B2F8-748E160D4B3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C4CF2A2-9BCB-6F4E-929E-2A49AA138C11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B3A4E0-83F9-C743-951E-C386092729B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D2D0041-B691-7246-844A-ED3EDBB89509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DF3924-6339-FB46-9C1F-A9FADD054CF5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CC9ECCE-82A2-284A-9310-AD7B945410E8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CB062B3-9DC7-944B-885A-51EE72136BA9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FE89497-8250-0F43-8311-90E45B8E8D6E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316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D748408-0211-3D4C-9169-E2C806B438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5616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4031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B61C09B-19E4-3B49-85B6-F6DEC80592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2446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F6891CE-A849-E54F-8F84-2C8C046B4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0861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A5C602-869C-CF4B-8B9B-1E5B1FFD5D8E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B16BC0-E1F5-0C4F-9AA2-9FB27663E118}"/>
                </a:ext>
              </a:extLst>
            </p:cNvPr>
            <p:cNvSpPr/>
            <p:nvPr/>
          </p:nvSpPr>
          <p:spPr>
            <a:xfrm>
              <a:off x="3587766" y="2914650"/>
              <a:ext cx="1172608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093396B-ACE5-3D46-BC75-4110B2855E7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0C82694-AF96-7648-9340-5E7ACB391EA9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9A41ADF-9BFE-A04E-9A1F-BCC327982052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07BD33A-34C9-7643-8066-612CFFADCC83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3601793-1AC8-1B4C-8322-D7EF7EAD50E9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78220-F3AF-DD4D-8AD5-B4B3FB08097F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94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0BC602D-C8BD-FE4C-84A6-4EA5E5AC90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7A7304F-390E-894C-93AB-7B71CCB3FA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5616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49BAE77-20EA-BB4B-8E7A-B166F9F8F2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4031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B861A65-D22B-A447-B658-391D5BD9F1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2446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CE7073-18BC-184A-A04C-AA287F75E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0861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515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882E4F-DF1A-6D41-8E48-162776BD7FCC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5832204-460A-4F42-81FB-79A524EF29AB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809842-EB16-D44C-9CFC-CD327C1EFCFF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7CAD7CA-38CD-B541-9092-1FD044E90AAF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B4DB83-9EED-304E-A645-A8D41EFE3440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5171AE3-8755-7448-A165-196D0B77B14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3635BF-10A9-6D4E-9C83-EA44C187838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87BBFC4-C57A-854A-98E3-41DE92EA8A57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90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C9790E5-7098-F04F-82E9-51F1E9271C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E6A264D-6497-7F40-B13B-FBDDCAF57A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243584"/>
            <a:ext cx="4294909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71393" y="1424904"/>
            <a:ext cx="3701551" cy="28072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54A42-1DAE-1440-9631-83374A3A0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3DD5B0-C983-8A4A-9165-E091CDA3C463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94F1900-5B18-5F46-B165-16F6BD4FACE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DFCF0C-5675-BA4C-A69D-48E8FC6B867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D380945-2C31-6848-B5CC-CD50FB85B9A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E8B7FE1-2E3E-EB4A-B39D-4AFC750BCED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6E20D74-5F80-F74B-B09F-4E78CA994CA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A64C81A-E608-5848-952D-A6FCC6F304EC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FD7D0C7-85C9-F04D-A651-A82CC414B7F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56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327" y="854861"/>
            <a:ext cx="4276042" cy="298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327" y="1200556"/>
            <a:ext cx="4276042" cy="137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3305" y="-70338"/>
            <a:ext cx="4071101" cy="52683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B0BD191-5EE5-4889-BF21-A792D1BEBC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9964" y="2970178"/>
            <a:ext cx="2499449" cy="222783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049C478-FE0B-4EEE-9814-6C973E99D9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8066" y="2970178"/>
            <a:ext cx="2569239" cy="222783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EFD72E2-88BB-AB4D-AA79-9063E87724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276042" cy="298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044103"/>
            <a:ext cx="4276042" cy="5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8205E1-4C73-4B28-965B-FE1B58C55D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56" y="1687319"/>
            <a:ext cx="4276042" cy="2216715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005" y="-56272"/>
            <a:ext cx="4067299" cy="52683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8B536AC-96E9-9A4B-B205-245D6B459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 - 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65B83EB-A9EA-2747-A4A2-B9D1F9F0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289898" cy="298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044103"/>
            <a:ext cx="4276042" cy="5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8205E1-4C73-4B28-965B-FE1B58C55D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56" y="1687319"/>
            <a:ext cx="4276042" cy="2216715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005" y="-49237"/>
            <a:ext cx="4060265" cy="259126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99BF929-3ED7-4B2E-9523-4AA52CEEC4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0006" y="2604127"/>
            <a:ext cx="4060264" cy="259126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E94CF13-6190-4A4A-BA18-CBE8AE982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 - 2 verti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276042" cy="298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044103"/>
            <a:ext cx="4276042" cy="5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8205E1-4C73-4B28-965B-FE1B58C55D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56" y="1687319"/>
            <a:ext cx="4276042" cy="2216715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006" y="-56271"/>
            <a:ext cx="1965960" cy="52542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99BF929-3ED7-4B2E-9523-4AA52CEEC4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8895" y="-56271"/>
            <a:ext cx="2038409" cy="52542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660CB4B-7BE0-544C-B4DE-DDF22AE1ED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air 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B5A23311-9E9A-D043-941E-473C4D65A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4756"/>
            <a:ext cx="9144000" cy="401515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5DCB76-04D2-4E36-B552-02CE2EA3195D}"/>
              </a:ext>
            </a:extLst>
          </p:cNvPr>
          <p:cNvSpPr/>
          <p:nvPr userDrawn="1"/>
        </p:nvSpPr>
        <p:spPr bwMode="white">
          <a:xfrm>
            <a:off x="0" y="2178996"/>
            <a:ext cx="9144000" cy="2964504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DE239AE-A166-7445-97DE-DC95949F4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8291" y="4027925"/>
            <a:ext cx="4263527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B891FA7-9FD7-7B4F-A871-080EA62612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0959" y="4387268"/>
            <a:ext cx="4025900" cy="2273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200"/>
            </a:lvl2pPr>
            <a:lvl3pPr marL="228600" indent="0">
              <a:buNone/>
              <a:defRPr sz="1200"/>
            </a:lvl3pPr>
            <a:lvl4pPr marL="457200" indent="0">
              <a:buNone/>
              <a:defRPr sz="1200"/>
            </a:lvl4pPr>
            <a:lvl5pPr marL="685800" indent="0">
              <a:buNone/>
              <a:defRPr sz="1200"/>
            </a:lvl5pPr>
          </a:lstStyle>
          <a:p>
            <a:pPr lvl="0"/>
            <a:r>
              <a:rPr lang="en-US" dirty="0"/>
              <a:t>CLICK TO ADD OPTIONAL PRESENTATION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C4048-A3FE-0042-BDFC-5A69E377A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9063" y="4685168"/>
            <a:ext cx="4262437" cy="29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3BF096-9A9C-B045-BF80-DB7D77DBC167}"/>
              </a:ext>
            </a:extLst>
          </p:cNvPr>
          <p:cNvGrpSpPr/>
          <p:nvPr userDrawn="1"/>
        </p:nvGrpSpPr>
        <p:grpSpPr>
          <a:xfrm>
            <a:off x="644860" y="4310212"/>
            <a:ext cx="1370085" cy="281086"/>
            <a:chOff x="3587766" y="2914650"/>
            <a:chExt cx="5014294" cy="102873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6D99E0-FD06-184B-917C-BA1721F91459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8D1B04B-A449-0A4D-B011-5CEA82F2340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30A62C-5168-F44D-96A4-EF04EFEC6D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CB4D92-3A86-BA40-9786-0112A4803983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105BCFA-DF0E-DE4E-9E79-ABFB46606469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F7D1D7A-9BBA-0E40-B432-63EA096C973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87208DF-936A-5A4F-AFFE-32D39E1AB625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24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276042" cy="298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044103"/>
            <a:ext cx="4276042" cy="5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8205E1-4C73-4B28-965B-FE1B58C55D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56" y="1687319"/>
            <a:ext cx="4276042" cy="2216715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006" y="-56271"/>
            <a:ext cx="1965960" cy="25983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99BF929-3ED7-4B2E-9523-4AA52CEEC4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8895" y="-56271"/>
            <a:ext cx="2024341" cy="25983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9F09AEE-D560-4E17-8AD2-F1B87805C8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40006" y="2608698"/>
            <a:ext cx="1965960" cy="25983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B533459-9C5D-4016-987B-0040A27FF0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8896" y="2608699"/>
            <a:ext cx="2024340" cy="259830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5C27A9A-5C4A-8A46-A3F7-E0BFEDABC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1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27788D0-C787-9044-9614-D94DF8EC4B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58C1F93-3415-4B40-A5CA-E9161EDE3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43584"/>
            <a:ext cx="5748391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46047" y="1284354"/>
            <a:ext cx="2326898" cy="23483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90196-7B14-4C9A-AAB2-6901D928817A}"/>
              </a:ext>
            </a:extLst>
          </p:cNvPr>
          <p:cNvSpPr/>
          <p:nvPr userDrawn="1"/>
        </p:nvSpPr>
        <p:spPr>
          <a:xfrm>
            <a:off x="6346047" y="3632694"/>
            <a:ext cx="2326898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4F99BB-FEDA-4A88-AE5A-24EA0C16D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6346346" y="3693221"/>
            <a:ext cx="23257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C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9A89167-1218-4272-8711-99DF387971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6346346" y="3902701"/>
            <a:ext cx="23257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CA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5857F09-292B-264F-8BD7-E41FF238D7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D1CB7B-898B-4047-9292-9168752E7E1C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FA06D84-A200-9941-8547-25D52A7A3F01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E92F93-F540-FB45-A48D-26FF62703215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72540F2-2DD6-7A48-BBB3-46AAE8A75B0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74285B-3DC2-7E4D-9B09-9B559054F83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B01DB37-416C-C841-AB3E-D76317D0369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C7C244B-2AA1-2A44-949C-BC2BEC6522F1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530C646-496C-7141-AD8E-2FA872F97F69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B59DC845-C458-774B-A581-85B08994DC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006F59E-A4C7-E841-BDA9-A1E8FB79F0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243584"/>
            <a:ext cx="463878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60676" y="1284354"/>
            <a:ext cx="1678789" cy="23483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90196-7B14-4C9A-AAB2-6901D928817A}"/>
              </a:ext>
            </a:extLst>
          </p:cNvPr>
          <p:cNvSpPr/>
          <p:nvPr userDrawn="1"/>
        </p:nvSpPr>
        <p:spPr>
          <a:xfrm>
            <a:off x="5260676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4F99BB-FEDA-4A88-AE5A-24EA0C16D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5260975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C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9A89167-1218-4272-8711-99DF387971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5260975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CA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E432B58-9939-45CC-B3DA-9ED752437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723" y="1284354"/>
            <a:ext cx="1678789" cy="23483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DF48F-C265-4136-AA68-32B263D59AE4}"/>
              </a:ext>
            </a:extLst>
          </p:cNvPr>
          <p:cNvSpPr/>
          <p:nvPr userDrawn="1"/>
        </p:nvSpPr>
        <p:spPr>
          <a:xfrm>
            <a:off x="6989723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65966B1-DB10-4E1C-B1A7-0B311BCE57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white">
          <a:xfrm>
            <a:off x="6990022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C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9254E8-17EF-44B3-A199-12BDE04BA3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white">
          <a:xfrm>
            <a:off x="6990022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54A42-1DAE-1440-9631-83374A3A0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8661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1AE90F-246C-644A-A610-69766174D85F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94B2FB-A74E-2143-AD2E-190BF6CAC1DC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8C46AB3-4AD8-384E-857D-1F81945ED630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626470E-2BDA-1244-B3B3-2A20030BA6B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4DFEE6D-F7CA-8848-97E0-972A27E9000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37066FC-D8D3-A544-AF10-742BD657CAC3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2132207-28DE-D44E-A18B-2301E4C2CFDF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D9AE786-A622-334E-842B-F99BB82B0DE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23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C100BA8F-CD3D-B249-8F48-40FF8FBF2D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DDAE076-4A52-774E-A628-5A0489EAC4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1243584"/>
            <a:ext cx="293327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A3B9A59-5547-404E-A6B0-B13EC4FC92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34383" y="1284354"/>
            <a:ext cx="1678789" cy="23483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5CB37F-D1AD-4DE9-BB9C-C0D7DF8528AD}"/>
              </a:ext>
            </a:extLst>
          </p:cNvPr>
          <p:cNvSpPr/>
          <p:nvPr userDrawn="1"/>
        </p:nvSpPr>
        <p:spPr>
          <a:xfrm>
            <a:off x="3534383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C84601C-4821-4E49-ACE0-5BC6C0A877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3534682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C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7546AA5-9643-4726-8B8D-D56117AB41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white">
          <a:xfrm>
            <a:off x="3534682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CA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60676" y="1284354"/>
            <a:ext cx="1678789" cy="23483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90196-7B14-4C9A-AAB2-6901D928817A}"/>
              </a:ext>
            </a:extLst>
          </p:cNvPr>
          <p:cNvSpPr/>
          <p:nvPr userDrawn="1"/>
        </p:nvSpPr>
        <p:spPr>
          <a:xfrm>
            <a:off x="5260676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4F99BB-FEDA-4A88-AE5A-24EA0C16D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5260975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C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9A89167-1218-4272-8711-99DF387971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5260975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CA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E432B58-9939-45CC-B3DA-9ED752437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723" y="1284354"/>
            <a:ext cx="1678789" cy="23483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DF48F-C265-4136-AA68-32B263D59AE4}"/>
              </a:ext>
            </a:extLst>
          </p:cNvPr>
          <p:cNvSpPr/>
          <p:nvPr userDrawn="1"/>
        </p:nvSpPr>
        <p:spPr>
          <a:xfrm>
            <a:off x="6989723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65966B1-DB10-4E1C-B1A7-0B311BCE57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white">
          <a:xfrm>
            <a:off x="6990022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C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9254E8-17EF-44B3-A199-12BDE04BA3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white">
          <a:xfrm>
            <a:off x="6990022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endParaRPr lang="en-CA" dirty="0"/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D55ED4A9-F868-FA45-B9AC-DA6AAFFF2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B5FF69-EFFB-FD4C-AC97-19AEC342C8BC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F13944E-0295-474A-929D-EF144E6B09A6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5B557DE-D7F1-C545-86DF-F7EA8570B075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447BB2E-188D-2A4F-A0FA-34DF127D6842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31888DF-2A3D-DF48-9543-D270864F2E34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C816E38-5494-B045-B3E2-76D6D40D75FC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7157545-1362-AB4C-9465-8E3E944C9168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74E306F-C07B-364A-9FA8-8D73471DC3A7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49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C6B0BF0-C1E5-9343-8FDC-D9348DE4DE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A6088AF-8D6E-254C-A05C-0075D6290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43584"/>
            <a:ext cx="3837709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832AB4D-9E3C-42EA-AA49-BDF577C7E9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50562" y="-26678"/>
            <a:ext cx="6176320" cy="5193087"/>
          </a:xfrm>
          <a:custGeom>
            <a:avLst/>
            <a:gdLst>
              <a:gd name="connsiteX0" fmla="*/ 2969601 w 6474868"/>
              <a:gd name="connsiteY0" fmla="*/ 0 h 5143500"/>
              <a:gd name="connsiteX1" fmla="*/ 6474868 w 6474868"/>
              <a:gd name="connsiteY1" fmla="*/ 0 h 5143500"/>
              <a:gd name="connsiteX2" fmla="*/ 6474868 w 6474868"/>
              <a:gd name="connsiteY2" fmla="*/ 5143500 h 5143500"/>
              <a:gd name="connsiteX3" fmla="*/ 0 w 6474868"/>
              <a:gd name="connsiteY3" fmla="*/ 5143500 h 5143500"/>
              <a:gd name="connsiteX0" fmla="*/ 2969601 w 6474868"/>
              <a:gd name="connsiteY0" fmla="*/ 0 h 5153660"/>
              <a:gd name="connsiteX1" fmla="*/ 6474868 w 6474868"/>
              <a:gd name="connsiteY1" fmla="*/ 0 h 5153660"/>
              <a:gd name="connsiteX2" fmla="*/ 6129428 w 6474868"/>
              <a:gd name="connsiteY2" fmla="*/ 5153660 h 5153660"/>
              <a:gd name="connsiteX3" fmla="*/ 0 w 6474868"/>
              <a:gd name="connsiteY3" fmla="*/ 5143500 h 5153660"/>
              <a:gd name="connsiteX4" fmla="*/ 2969601 w 6474868"/>
              <a:gd name="connsiteY4" fmla="*/ 0 h 5153660"/>
              <a:gd name="connsiteX0" fmla="*/ 2969601 w 6129428"/>
              <a:gd name="connsiteY0" fmla="*/ 0 h 5153660"/>
              <a:gd name="connsiteX1" fmla="*/ 6129428 w 6129428"/>
              <a:gd name="connsiteY1" fmla="*/ 0 h 5153660"/>
              <a:gd name="connsiteX2" fmla="*/ 6129428 w 6129428"/>
              <a:gd name="connsiteY2" fmla="*/ 5153660 h 5153660"/>
              <a:gd name="connsiteX3" fmla="*/ 0 w 6129428"/>
              <a:gd name="connsiteY3" fmla="*/ 5143500 h 5153660"/>
              <a:gd name="connsiteX4" fmla="*/ 2969601 w 6129428"/>
              <a:gd name="connsiteY4" fmla="*/ 0 h 515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9428" h="5153660">
                <a:moveTo>
                  <a:pt x="2969601" y="0"/>
                </a:moveTo>
                <a:lnTo>
                  <a:pt x="6129428" y="0"/>
                </a:lnTo>
                <a:lnTo>
                  <a:pt x="6129428" y="5153660"/>
                </a:lnTo>
                <a:lnTo>
                  <a:pt x="0" y="5143500"/>
                </a:lnTo>
                <a:lnTo>
                  <a:pt x="2969601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4798955-8073-7B4B-8E17-9F6FE173A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4995CA-740C-3447-A5B6-0FEA6189A32C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E864C99-114B-244C-92ED-EE40BA08C3B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D7C3C97-DCED-CE43-8F50-18BFF878FC4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AC20187-32AD-3846-A7BE-6371FFEE13E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2A0A305-2CA5-7E49-A83C-62A8D4CB55A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16DE8A0-537D-C844-A33C-85C2C63149AA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0BA5E40-1323-0B4C-A1C9-D6C78A34A86F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9D76CF0-939A-584E-9370-A8D597049367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936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6F7D266-0698-D641-BEC5-D462ABE30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6281" y="1786483"/>
            <a:ext cx="4410517" cy="864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quote.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DD9DC9-05DD-AB42-9E3F-93EFED27F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6281" y="2793390"/>
            <a:ext cx="4410517" cy="781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0445FD-D9F9-B942-9F9C-E614A99D56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6281" y="3645990"/>
            <a:ext cx="4410517" cy="187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69154E-1A89-8548-91FF-069B40E434C5}"/>
              </a:ext>
            </a:extLst>
          </p:cNvPr>
          <p:cNvGrpSpPr/>
          <p:nvPr userDrawn="1"/>
        </p:nvGrpSpPr>
        <p:grpSpPr>
          <a:xfrm>
            <a:off x="4374941" y="1250508"/>
            <a:ext cx="420588" cy="364331"/>
            <a:chOff x="4349057" y="1250508"/>
            <a:chExt cx="420588" cy="3643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63D588-20A3-524D-BE58-0347BFBEFDE7}"/>
                </a:ext>
              </a:extLst>
            </p:cNvPr>
            <p:cNvSpPr txBox="1"/>
            <p:nvPr userDrawn="1"/>
          </p:nvSpPr>
          <p:spPr>
            <a:xfrm>
              <a:off x="4349057" y="1250508"/>
              <a:ext cx="194221" cy="364331"/>
            </a:xfrm>
            <a:custGeom>
              <a:avLst/>
              <a:gdLst/>
              <a:ahLst/>
              <a:cxnLst/>
              <a:rect l="l" t="t" r="r" b="b"/>
              <a:pathLst>
                <a:path w="194221" h="364331">
                  <a:moveTo>
                    <a:pt x="152251" y="0"/>
                  </a:moveTo>
                  <a:lnTo>
                    <a:pt x="194221" y="79474"/>
                  </a:lnTo>
                  <a:cubicBezTo>
                    <a:pt x="159990" y="95548"/>
                    <a:pt x="136326" y="111547"/>
                    <a:pt x="123230" y="127471"/>
                  </a:cubicBezTo>
                  <a:cubicBezTo>
                    <a:pt x="110133" y="143396"/>
                    <a:pt x="102840" y="162223"/>
                    <a:pt x="101352" y="183951"/>
                  </a:cubicBezTo>
                  <a:lnTo>
                    <a:pt x="194221" y="183951"/>
                  </a:lnTo>
                  <a:lnTo>
                    <a:pt x="194221" y="364331"/>
                  </a:lnTo>
                  <a:lnTo>
                    <a:pt x="0" y="364331"/>
                  </a:lnTo>
                  <a:lnTo>
                    <a:pt x="0" y="214759"/>
                  </a:lnTo>
                  <a:cubicBezTo>
                    <a:pt x="0" y="159692"/>
                    <a:pt x="11460" y="116235"/>
                    <a:pt x="34379" y="84385"/>
                  </a:cubicBezTo>
                  <a:cubicBezTo>
                    <a:pt x="57299" y="52536"/>
                    <a:pt x="96589" y="24408"/>
                    <a:pt x="152251" y="0"/>
                  </a:cubicBezTo>
                  <a:close/>
                </a:path>
              </a:pathLst>
            </a:custGeom>
            <a:solidFill>
              <a:srgbClr val="2DCCD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DCCD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335299-D679-EA42-AFC4-84444F55F085}"/>
                </a:ext>
              </a:extLst>
            </p:cNvPr>
            <p:cNvSpPr txBox="1"/>
            <p:nvPr userDrawn="1"/>
          </p:nvSpPr>
          <p:spPr>
            <a:xfrm>
              <a:off x="4575424" y="1250508"/>
              <a:ext cx="194221" cy="364331"/>
            </a:xfrm>
            <a:custGeom>
              <a:avLst/>
              <a:gdLst/>
              <a:ahLst/>
              <a:cxnLst/>
              <a:rect l="l" t="t" r="r" b="b"/>
              <a:pathLst>
                <a:path w="194221" h="364331">
                  <a:moveTo>
                    <a:pt x="152252" y="0"/>
                  </a:moveTo>
                  <a:lnTo>
                    <a:pt x="194221" y="79474"/>
                  </a:lnTo>
                  <a:cubicBezTo>
                    <a:pt x="159991" y="95548"/>
                    <a:pt x="136327" y="111547"/>
                    <a:pt x="123230" y="127471"/>
                  </a:cubicBezTo>
                  <a:cubicBezTo>
                    <a:pt x="110133" y="143396"/>
                    <a:pt x="102841" y="162223"/>
                    <a:pt x="101352" y="183951"/>
                  </a:cubicBezTo>
                  <a:lnTo>
                    <a:pt x="194221" y="183951"/>
                  </a:lnTo>
                  <a:lnTo>
                    <a:pt x="194221" y="364331"/>
                  </a:lnTo>
                  <a:lnTo>
                    <a:pt x="0" y="364331"/>
                  </a:lnTo>
                  <a:lnTo>
                    <a:pt x="0" y="214759"/>
                  </a:lnTo>
                  <a:cubicBezTo>
                    <a:pt x="0" y="159692"/>
                    <a:pt x="11460" y="116235"/>
                    <a:pt x="34380" y="84385"/>
                  </a:cubicBezTo>
                  <a:cubicBezTo>
                    <a:pt x="57299" y="52536"/>
                    <a:pt x="96590" y="24408"/>
                    <a:pt x="152252" y="0"/>
                  </a:cubicBezTo>
                  <a:close/>
                </a:path>
              </a:pathLst>
            </a:custGeom>
            <a:solidFill>
              <a:srgbClr val="2DCCD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DCCD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88822D-921F-434F-96F2-F49F57228D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49236" y="-40641"/>
            <a:ext cx="4706962" cy="5235145"/>
          </a:xfrm>
          <a:custGeom>
            <a:avLst/>
            <a:gdLst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4657725 w 4657725"/>
              <a:gd name="connsiteY2" fmla="*/ 5143500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1723139 w 4657725"/>
              <a:gd name="connsiteY2" fmla="*/ 5132867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  <a:gd name="connsiteX0" fmla="*/ 0 w 4657725"/>
              <a:gd name="connsiteY0" fmla="*/ 0 h 5181728"/>
              <a:gd name="connsiteX1" fmla="*/ 4657725 w 4657725"/>
              <a:gd name="connsiteY1" fmla="*/ 0 h 5181728"/>
              <a:gd name="connsiteX2" fmla="*/ 1695218 w 4657725"/>
              <a:gd name="connsiteY2" fmla="*/ 5181728 h 5181728"/>
              <a:gd name="connsiteX3" fmla="*/ 0 w 4657725"/>
              <a:gd name="connsiteY3" fmla="*/ 5143500 h 5181728"/>
              <a:gd name="connsiteX4" fmla="*/ 0 w 4657725"/>
              <a:gd name="connsiteY4" fmla="*/ 0 h 5181728"/>
              <a:gd name="connsiteX0" fmla="*/ 0 w 4657725"/>
              <a:gd name="connsiteY0" fmla="*/ 0 h 5146827"/>
              <a:gd name="connsiteX1" fmla="*/ 4657725 w 4657725"/>
              <a:gd name="connsiteY1" fmla="*/ 0 h 5146827"/>
              <a:gd name="connsiteX2" fmla="*/ 1716158 w 4657725"/>
              <a:gd name="connsiteY2" fmla="*/ 5146827 h 5146827"/>
              <a:gd name="connsiteX3" fmla="*/ 0 w 4657725"/>
              <a:gd name="connsiteY3" fmla="*/ 5143500 h 5146827"/>
              <a:gd name="connsiteX4" fmla="*/ 0 w 4657725"/>
              <a:gd name="connsiteY4" fmla="*/ 0 h 5146827"/>
              <a:gd name="connsiteX0" fmla="*/ 0 w 4657725"/>
              <a:gd name="connsiteY0" fmla="*/ 0 h 5180383"/>
              <a:gd name="connsiteX1" fmla="*/ 4657725 w 4657725"/>
              <a:gd name="connsiteY1" fmla="*/ 0 h 5180383"/>
              <a:gd name="connsiteX2" fmla="*/ 1695186 w 4657725"/>
              <a:gd name="connsiteY2" fmla="*/ 5180383 h 5180383"/>
              <a:gd name="connsiteX3" fmla="*/ 0 w 4657725"/>
              <a:gd name="connsiteY3" fmla="*/ 5143500 h 5180383"/>
              <a:gd name="connsiteX4" fmla="*/ 0 w 4657725"/>
              <a:gd name="connsiteY4" fmla="*/ 0 h 5180383"/>
              <a:gd name="connsiteX0" fmla="*/ 0 w 4657725"/>
              <a:gd name="connsiteY0" fmla="*/ 0 h 5180383"/>
              <a:gd name="connsiteX1" fmla="*/ 4657725 w 4657725"/>
              <a:gd name="connsiteY1" fmla="*/ 0 h 5180383"/>
              <a:gd name="connsiteX2" fmla="*/ 1695186 w 4657725"/>
              <a:gd name="connsiteY2" fmla="*/ 5180383 h 5180383"/>
              <a:gd name="connsiteX3" fmla="*/ 0 w 4657725"/>
              <a:gd name="connsiteY3" fmla="*/ 5172861 h 5180383"/>
              <a:gd name="connsiteX4" fmla="*/ 0 w 4657725"/>
              <a:gd name="connsiteY4" fmla="*/ 0 h 51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7725" h="5180383">
                <a:moveTo>
                  <a:pt x="0" y="0"/>
                </a:moveTo>
                <a:lnTo>
                  <a:pt x="4657725" y="0"/>
                </a:lnTo>
                <a:lnTo>
                  <a:pt x="1695186" y="5180383"/>
                </a:lnTo>
                <a:lnTo>
                  <a:pt x="0" y="51728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61C60CA7-760F-2048-B34F-FF66B7178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F6A72B-A396-4748-8D54-E8C182E5F36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64F2826-C135-CD4A-A83A-E039A365789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EE237AE-3135-264A-A8B7-00FC0B6C8B3F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A7D5CB2-0B6F-4A49-9134-ED6BAEEC054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5E9D054-31A9-8C4F-B014-F352F5B48F07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05CA00-4EDA-2D47-A296-C8539594513C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218E3FB-5068-E248-9A7A-FB35E4552B9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804143F-C913-1C4C-891E-211CD68B9FA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18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+ cust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6F7D266-0698-D641-BEC5-D462ABE30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6281" y="1786483"/>
            <a:ext cx="4410517" cy="318764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Customer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DD9DC9-05DD-AB42-9E3F-93EFED27F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6281" y="2254919"/>
            <a:ext cx="4410517" cy="1458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88822D-921F-434F-96F2-F49F57228D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49236" y="-46935"/>
            <a:ext cx="4721030" cy="5237927"/>
          </a:xfrm>
          <a:custGeom>
            <a:avLst/>
            <a:gdLst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4657725 w 4657725"/>
              <a:gd name="connsiteY2" fmla="*/ 5143500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1723139 w 4657725"/>
              <a:gd name="connsiteY2" fmla="*/ 5132867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  <a:gd name="connsiteX0" fmla="*/ 0 w 4657725"/>
              <a:gd name="connsiteY0" fmla="*/ 0 h 5167691"/>
              <a:gd name="connsiteX1" fmla="*/ 4657725 w 4657725"/>
              <a:gd name="connsiteY1" fmla="*/ 0 h 5167691"/>
              <a:gd name="connsiteX2" fmla="*/ 1723139 w 4657725"/>
              <a:gd name="connsiteY2" fmla="*/ 5132867 h 5167691"/>
              <a:gd name="connsiteX3" fmla="*/ 0 w 4657725"/>
              <a:gd name="connsiteY3" fmla="*/ 5167691 h 5167691"/>
              <a:gd name="connsiteX4" fmla="*/ 0 w 4657725"/>
              <a:gd name="connsiteY4" fmla="*/ 0 h 5167691"/>
              <a:gd name="connsiteX0" fmla="*/ 0 w 4657725"/>
              <a:gd name="connsiteY0" fmla="*/ 0 h 5167691"/>
              <a:gd name="connsiteX1" fmla="*/ 4657725 w 4657725"/>
              <a:gd name="connsiteY1" fmla="*/ 0 h 5167691"/>
              <a:gd name="connsiteX2" fmla="*/ 1703786 w 4657725"/>
              <a:gd name="connsiteY2" fmla="*/ 5161896 h 5167691"/>
              <a:gd name="connsiteX3" fmla="*/ 0 w 4657725"/>
              <a:gd name="connsiteY3" fmla="*/ 5167691 h 5167691"/>
              <a:gd name="connsiteX4" fmla="*/ 0 w 4657725"/>
              <a:gd name="connsiteY4" fmla="*/ 0 h 516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7725" h="5167691">
                <a:moveTo>
                  <a:pt x="0" y="0"/>
                </a:moveTo>
                <a:lnTo>
                  <a:pt x="4657725" y="0"/>
                </a:lnTo>
                <a:lnTo>
                  <a:pt x="1703786" y="5161896"/>
                </a:lnTo>
                <a:lnTo>
                  <a:pt x="0" y="51676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8FD5054-7958-4849-A841-19F10BAE4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0201DA-416C-0A48-AB0C-D2F715B6FE67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35C2149-E0A2-074D-B214-B1CE60B110C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9134DC6-D733-7849-AC21-24BB4786C984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44A5D8F-E3B4-0A43-9200-534A73FF72BA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148CD7A-7256-1049-B792-0DA48D2A9B6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49C4789-A4F8-4B4F-9FB1-BEBA42696721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130504-69E3-E240-973F-56FDDB4A8AD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6A476D2-71C0-8D47-96D3-9FB12E11EA73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90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nted image + cust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6F7D266-0698-D641-BEC5-D462ABE30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6281" y="1418929"/>
            <a:ext cx="4410517" cy="318764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Customer Name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A2A3078-9CE2-1B4C-ADA4-8F4DA8DC75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6725" y="1876280"/>
            <a:ext cx="4410073" cy="187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Their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734C2-767E-6541-B232-E782B566C6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6725" y="2081492"/>
            <a:ext cx="4410075" cy="31876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b="0" i="0" baseline="0" dirty="0">
                <a:solidFill>
                  <a:schemeClr val="tx1"/>
                </a:solidFill>
              </a:rPr>
              <a:t>Summarized description of customers challenge. Summarized description of customers challenge. Summarized description of customers challenge.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49C6C6-3744-ED44-BDD0-1685FC4681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6725" y="2559771"/>
            <a:ext cx="4410073" cy="187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Our Solution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3AA3E63-900D-5D41-8FF8-888D7F78D0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6725" y="2765636"/>
            <a:ext cx="4410075" cy="31876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b="0" i="0" baseline="0" dirty="0">
                <a:solidFill>
                  <a:schemeClr val="tx1"/>
                </a:solidFill>
              </a:rPr>
              <a:t>Summarized description of our solution. Summarized description of our solution. Summarized description of our solution. Summarized description of our solution.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584A77-C9C1-7B46-94E0-C82A555AA5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76725" y="3279095"/>
            <a:ext cx="4410075" cy="1873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1">
                <a:solidFill>
                  <a:schemeClr val="bg2"/>
                </a:solidFill>
              </a:defRPr>
            </a:lvl1pPr>
            <a:lvl2pPr marL="342900" indent="0" algn="l">
              <a:buNone/>
              <a:defRPr/>
            </a:lvl2pPr>
            <a:lvl3pPr marL="228600" indent="0" algn="l">
              <a:buNone/>
              <a:defRPr/>
            </a:lvl3pPr>
            <a:lvl4pPr marL="457200" indent="0" algn="l">
              <a:buNone/>
              <a:defRPr/>
            </a:lvl4pPr>
            <a:lvl5pPr marL="685800" indent="0" algn="l">
              <a:buNone/>
              <a:defRPr/>
            </a:lvl5pPr>
          </a:lstStyle>
          <a:p>
            <a:pPr lvl="0"/>
            <a:r>
              <a:rPr lang="en-US" dirty="0"/>
              <a:t>Value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7090D2D-6400-1940-B8E2-C5C7B62D96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76725" y="3479802"/>
            <a:ext cx="4410075" cy="31876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sz="9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b="0" i="0" baseline="0" dirty="0">
                <a:solidFill>
                  <a:schemeClr val="tx1"/>
                </a:solidFill>
              </a:rPr>
              <a:t>Summarized description of the value. Summarized description of the value. Summarized description of the value. Summarized description of the value. 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88822D-921F-434F-96F2-F49F57228D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49236" y="-40026"/>
            <a:ext cx="4728063" cy="5236830"/>
          </a:xfrm>
          <a:custGeom>
            <a:avLst/>
            <a:gdLst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4657725 w 4657725"/>
              <a:gd name="connsiteY2" fmla="*/ 5143500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1723139 w 4657725"/>
              <a:gd name="connsiteY2" fmla="*/ 5132867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  <a:gd name="connsiteX0" fmla="*/ 0 w 4657725"/>
              <a:gd name="connsiteY0" fmla="*/ 0 h 5170617"/>
              <a:gd name="connsiteX1" fmla="*/ 4657725 w 4657725"/>
              <a:gd name="connsiteY1" fmla="*/ 0 h 5170617"/>
              <a:gd name="connsiteX2" fmla="*/ 1702166 w 4657725"/>
              <a:gd name="connsiteY2" fmla="*/ 5170617 h 5170617"/>
              <a:gd name="connsiteX3" fmla="*/ 0 w 4657725"/>
              <a:gd name="connsiteY3" fmla="*/ 5143500 h 5170617"/>
              <a:gd name="connsiteX4" fmla="*/ 0 w 4657725"/>
              <a:gd name="connsiteY4" fmla="*/ 0 h 5170617"/>
              <a:gd name="connsiteX0" fmla="*/ 12584 w 4670309"/>
              <a:gd name="connsiteY0" fmla="*/ 0 h 5172861"/>
              <a:gd name="connsiteX1" fmla="*/ 4670309 w 4670309"/>
              <a:gd name="connsiteY1" fmla="*/ 0 h 5172861"/>
              <a:gd name="connsiteX2" fmla="*/ 1714750 w 4670309"/>
              <a:gd name="connsiteY2" fmla="*/ 5170617 h 5172861"/>
              <a:gd name="connsiteX3" fmla="*/ 0 w 4670309"/>
              <a:gd name="connsiteY3" fmla="*/ 5172861 h 5172861"/>
              <a:gd name="connsiteX4" fmla="*/ 12584 w 4670309"/>
              <a:gd name="connsiteY4" fmla="*/ 0 h 517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309" h="5172861">
                <a:moveTo>
                  <a:pt x="12584" y="0"/>
                </a:moveTo>
                <a:lnTo>
                  <a:pt x="4670309" y="0"/>
                </a:lnTo>
                <a:lnTo>
                  <a:pt x="1714750" y="5170617"/>
                </a:lnTo>
                <a:lnTo>
                  <a:pt x="0" y="5172861"/>
                </a:lnTo>
                <a:cubicBezTo>
                  <a:pt x="4195" y="3448574"/>
                  <a:pt x="8389" y="1724287"/>
                  <a:pt x="12584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8FD5054-7958-4849-A841-19F10BAE4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0201DA-416C-0A48-AB0C-D2F715B6FE67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35C2149-E0A2-074D-B214-B1CE60B110C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9134DC6-D733-7849-AC21-24BB4786C984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44A5D8F-E3B4-0A43-9200-534A73FF72BA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148CD7A-7256-1049-B792-0DA48D2A9B6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49C4789-A4F8-4B4F-9FB1-BEBA42696721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130504-69E3-E240-973F-56FDDB4A8AD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6A476D2-71C0-8D47-96D3-9FB12E11EA73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239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i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2538-0D9C-0A42-BB25-C9B7D7D9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A07BD-931E-924F-B7C9-BFB162ECE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445DBE1-977E-D74F-8402-F12D8756EB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850" y="1308100"/>
            <a:ext cx="4165600" cy="1792288"/>
          </a:xfrm>
          <a:custGeom>
            <a:avLst/>
            <a:gdLst>
              <a:gd name="connsiteX0" fmla="*/ 0 w 4165600"/>
              <a:gd name="connsiteY0" fmla="*/ 0 h 1792288"/>
              <a:gd name="connsiteX1" fmla="*/ 4165600 w 4165600"/>
              <a:gd name="connsiteY1" fmla="*/ 0 h 1792288"/>
              <a:gd name="connsiteX2" fmla="*/ 4165600 w 4165600"/>
              <a:gd name="connsiteY2" fmla="*/ 1792288 h 1792288"/>
              <a:gd name="connsiteX3" fmla="*/ 111544 w 4165600"/>
              <a:gd name="connsiteY3" fmla="*/ 1792288 h 1792288"/>
              <a:gd name="connsiteX4" fmla="*/ 111544 w 4165600"/>
              <a:gd name="connsiteY4" fmla="*/ 881933 h 1792288"/>
              <a:gd name="connsiteX5" fmla="*/ 102400 w 4165600"/>
              <a:gd name="connsiteY5" fmla="*/ 881933 h 1792288"/>
              <a:gd name="connsiteX6" fmla="*/ 102400 w 4165600"/>
              <a:gd name="connsiteY6" fmla="*/ 1792288 h 1792288"/>
              <a:gd name="connsiteX7" fmla="*/ 0 w 4165600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5600" h="1792288">
                <a:moveTo>
                  <a:pt x="0" y="0"/>
                </a:moveTo>
                <a:lnTo>
                  <a:pt x="4165600" y="0"/>
                </a:lnTo>
                <a:lnTo>
                  <a:pt x="4165600" y="1792288"/>
                </a:lnTo>
                <a:lnTo>
                  <a:pt x="111544" y="1792288"/>
                </a:lnTo>
                <a:lnTo>
                  <a:pt x="111544" y="881933"/>
                </a:lnTo>
                <a:lnTo>
                  <a:pt x="102400" y="881933"/>
                </a:lnTo>
                <a:lnTo>
                  <a:pt x="102400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E31B84-E580-FF49-BAE9-EF1F1CD1F046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6457201-E3B3-9C4C-8968-CC224E5C3E64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A7C495-C153-0D41-B87C-F5DC424F0FB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BAF73B-B0E9-EA46-884D-A45AB9696EE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5023662-D2A1-B946-A12E-512BCB103EB7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C58808C-B9F2-CD46-8B2E-765ED17D3D5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C3DB1EB-B408-FB4D-B78C-D5A0A4810ED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5DFE5B7-4D4A-2B48-B54A-4D6851123AC4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9CD4152-AB48-974F-A129-448EA330D0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2640" y="3222408"/>
            <a:ext cx="3694176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0C3BCB7-8DCD-1F4D-81EA-BF9A28C3C8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2640" y="3430371"/>
            <a:ext cx="3694176" cy="220662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C4A82638-F905-BC40-8A27-B0B56479B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100" y="3222408"/>
            <a:ext cx="3694170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BE585D79-4709-7844-AF5E-42615C188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100" y="3430371"/>
            <a:ext cx="3694170" cy="220662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8E1E0FA-72FB-2B46-B8AA-B052859C95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3638334"/>
            <a:ext cx="3694176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ACFC8747-833D-8C49-BD41-0280F4B44C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2639" y="3638334"/>
            <a:ext cx="3694176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C1E690-8FB3-8C43-9AA5-86DAC278B75A}"/>
              </a:ext>
            </a:extLst>
          </p:cNvPr>
          <p:cNvCxnSpPr>
            <a:cxnSpLocks/>
          </p:cNvCxnSpPr>
          <p:nvPr userDrawn="1"/>
        </p:nvCxnSpPr>
        <p:spPr>
          <a:xfrm flipV="1">
            <a:off x="4761331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1CC94D-48E8-F14F-A932-4E52852EF025}"/>
              </a:ext>
            </a:extLst>
          </p:cNvPr>
          <p:cNvCxnSpPr>
            <a:cxnSpLocks/>
          </p:cNvCxnSpPr>
          <p:nvPr userDrawn="1"/>
        </p:nvCxnSpPr>
        <p:spPr>
          <a:xfrm flipV="1">
            <a:off x="430822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329A3F6B-8266-8541-8320-839F501C93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54552" y="1308100"/>
            <a:ext cx="4165600" cy="1792288"/>
          </a:xfrm>
          <a:custGeom>
            <a:avLst/>
            <a:gdLst>
              <a:gd name="connsiteX0" fmla="*/ 0 w 4165600"/>
              <a:gd name="connsiteY0" fmla="*/ 0 h 1792288"/>
              <a:gd name="connsiteX1" fmla="*/ 4165600 w 4165600"/>
              <a:gd name="connsiteY1" fmla="*/ 0 h 1792288"/>
              <a:gd name="connsiteX2" fmla="*/ 4165600 w 4165600"/>
              <a:gd name="connsiteY2" fmla="*/ 1792288 h 1792288"/>
              <a:gd name="connsiteX3" fmla="*/ 111544 w 4165600"/>
              <a:gd name="connsiteY3" fmla="*/ 1792288 h 1792288"/>
              <a:gd name="connsiteX4" fmla="*/ 111544 w 4165600"/>
              <a:gd name="connsiteY4" fmla="*/ 881933 h 1792288"/>
              <a:gd name="connsiteX5" fmla="*/ 102400 w 4165600"/>
              <a:gd name="connsiteY5" fmla="*/ 881933 h 1792288"/>
              <a:gd name="connsiteX6" fmla="*/ 102400 w 4165600"/>
              <a:gd name="connsiteY6" fmla="*/ 1792288 h 1792288"/>
              <a:gd name="connsiteX7" fmla="*/ 0 w 4165600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5600" h="1792288">
                <a:moveTo>
                  <a:pt x="0" y="0"/>
                </a:moveTo>
                <a:lnTo>
                  <a:pt x="4165600" y="0"/>
                </a:lnTo>
                <a:lnTo>
                  <a:pt x="4165600" y="1792288"/>
                </a:lnTo>
                <a:lnTo>
                  <a:pt x="111544" y="1792288"/>
                </a:lnTo>
                <a:lnTo>
                  <a:pt x="111544" y="881933"/>
                </a:lnTo>
                <a:lnTo>
                  <a:pt x="102400" y="881933"/>
                </a:lnTo>
                <a:lnTo>
                  <a:pt x="102400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2538-0D9C-0A42-BB25-C9B7D7D9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A07BD-931E-924F-B7C9-BFB162ECE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C1E690-8FB3-8C43-9AA5-86DAC278B75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10255" y="2193208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1CC94D-48E8-F14F-A932-4E52852EF025}"/>
              </a:ext>
            </a:extLst>
          </p:cNvPr>
          <p:cNvCxnSpPr>
            <a:cxnSpLocks/>
          </p:cNvCxnSpPr>
          <p:nvPr userDrawn="1"/>
        </p:nvCxnSpPr>
        <p:spPr>
          <a:xfrm flipV="1">
            <a:off x="433862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E31B84-E580-FF49-BAE9-EF1F1CD1F046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6457201-E3B3-9C4C-8968-CC224E5C3E64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A7C495-C153-0D41-B87C-F5DC424F0FB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BAF73B-B0E9-EA46-884D-A45AB9696EE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5023662-D2A1-B946-A12E-512BCB103EB7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C58808C-B9F2-CD46-8B2E-765ED17D3D5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C3DB1EB-B408-FB4D-B78C-D5A0A4810ED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5DFE5B7-4D4A-2B48-B54A-4D6851123AC4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779928-439A-754B-AAEE-65BFC6F5025F}"/>
              </a:ext>
            </a:extLst>
          </p:cNvPr>
          <p:cNvCxnSpPr>
            <a:cxnSpLocks/>
          </p:cNvCxnSpPr>
          <p:nvPr userDrawn="1"/>
        </p:nvCxnSpPr>
        <p:spPr>
          <a:xfrm flipV="1">
            <a:off x="6187458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A5F12F11-209E-7447-8C8B-BFECC1A59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100" y="3222408"/>
            <a:ext cx="2450571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31">
            <a:extLst>
              <a:ext uri="{FF2B5EF4-FFF2-40B4-BE49-F238E27FC236}">
                <a16:creationId xmlns:a16="http://schemas.microsoft.com/office/drawing/2014/main" id="{D2E1E24A-3FDA-6F46-B172-83B81BB2D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100" y="3430371"/>
            <a:ext cx="2450586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Text Placeholder 37">
            <a:extLst>
              <a:ext uri="{FF2B5EF4-FFF2-40B4-BE49-F238E27FC236}">
                <a16:creationId xmlns:a16="http://schemas.microsoft.com/office/drawing/2014/main" id="{C97F4E01-FE6A-B447-BABD-B4D4D5ED0E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3638334"/>
            <a:ext cx="2450592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208D5ADE-A7DA-7946-B81C-03E5491BAA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2676" y="3222408"/>
            <a:ext cx="2450571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19474C1D-0F08-164B-A075-6C866896A2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2676" y="3430371"/>
            <a:ext cx="2450586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4" name="Text Placeholder 37">
            <a:extLst>
              <a:ext uri="{FF2B5EF4-FFF2-40B4-BE49-F238E27FC236}">
                <a16:creationId xmlns:a16="http://schemas.microsoft.com/office/drawing/2014/main" id="{39F5291B-19B4-1C42-8B75-048C4B691B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2676" y="3638334"/>
            <a:ext cx="2450592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FBC1352-AA52-004B-BAD6-AE5B0066F3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692" y="3222408"/>
            <a:ext cx="2450571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0FAA9D2D-9157-A442-9744-5195995AFA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692" y="3430371"/>
            <a:ext cx="2450586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7" name="Text Placeholder 37">
            <a:extLst>
              <a:ext uri="{FF2B5EF4-FFF2-40B4-BE49-F238E27FC236}">
                <a16:creationId xmlns:a16="http://schemas.microsoft.com/office/drawing/2014/main" id="{70C03393-3C52-7B45-A906-4AFB03D1FA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2692" y="3638334"/>
            <a:ext cx="2450592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2A9240E-2EA2-5848-B70A-211BE356E9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850" y="1308100"/>
            <a:ext cx="2770632" cy="1792288"/>
          </a:xfrm>
          <a:custGeom>
            <a:avLst/>
            <a:gdLst>
              <a:gd name="connsiteX0" fmla="*/ 0 w 2770632"/>
              <a:gd name="connsiteY0" fmla="*/ 0 h 1792288"/>
              <a:gd name="connsiteX1" fmla="*/ 2770632 w 2770632"/>
              <a:gd name="connsiteY1" fmla="*/ 0 h 1792288"/>
              <a:gd name="connsiteX2" fmla="*/ 2770632 w 2770632"/>
              <a:gd name="connsiteY2" fmla="*/ 1792288 h 1792288"/>
              <a:gd name="connsiteX3" fmla="*/ 116116 w 2770632"/>
              <a:gd name="connsiteY3" fmla="*/ 1792288 h 1792288"/>
              <a:gd name="connsiteX4" fmla="*/ 116116 w 2770632"/>
              <a:gd name="connsiteY4" fmla="*/ 881933 h 1792288"/>
              <a:gd name="connsiteX5" fmla="*/ 106972 w 2770632"/>
              <a:gd name="connsiteY5" fmla="*/ 881933 h 1792288"/>
              <a:gd name="connsiteX6" fmla="*/ 106972 w 2770632"/>
              <a:gd name="connsiteY6" fmla="*/ 1792288 h 1792288"/>
              <a:gd name="connsiteX7" fmla="*/ 0 w 2770632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0632" h="1792288">
                <a:moveTo>
                  <a:pt x="0" y="0"/>
                </a:moveTo>
                <a:lnTo>
                  <a:pt x="2770632" y="0"/>
                </a:lnTo>
                <a:lnTo>
                  <a:pt x="2770632" y="1792288"/>
                </a:lnTo>
                <a:lnTo>
                  <a:pt x="116116" y="1792288"/>
                </a:lnTo>
                <a:lnTo>
                  <a:pt x="116116" y="881933"/>
                </a:lnTo>
                <a:lnTo>
                  <a:pt x="106972" y="881933"/>
                </a:lnTo>
                <a:lnTo>
                  <a:pt x="106972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9B235179-19C6-8742-B278-6D1D6872B2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01729" y="1308100"/>
            <a:ext cx="2770632" cy="1792288"/>
          </a:xfrm>
          <a:custGeom>
            <a:avLst/>
            <a:gdLst>
              <a:gd name="connsiteX0" fmla="*/ 0 w 2770632"/>
              <a:gd name="connsiteY0" fmla="*/ 0 h 1792288"/>
              <a:gd name="connsiteX1" fmla="*/ 2770632 w 2770632"/>
              <a:gd name="connsiteY1" fmla="*/ 0 h 1792288"/>
              <a:gd name="connsiteX2" fmla="*/ 2770632 w 2770632"/>
              <a:gd name="connsiteY2" fmla="*/ 1792288 h 1792288"/>
              <a:gd name="connsiteX3" fmla="*/ 116116 w 2770632"/>
              <a:gd name="connsiteY3" fmla="*/ 1792288 h 1792288"/>
              <a:gd name="connsiteX4" fmla="*/ 116116 w 2770632"/>
              <a:gd name="connsiteY4" fmla="*/ 881933 h 1792288"/>
              <a:gd name="connsiteX5" fmla="*/ 106972 w 2770632"/>
              <a:gd name="connsiteY5" fmla="*/ 881933 h 1792288"/>
              <a:gd name="connsiteX6" fmla="*/ 106972 w 2770632"/>
              <a:gd name="connsiteY6" fmla="*/ 1792288 h 1792288"/>
              <a:gd name="connsiteX7" fmla="*/ 0 w 2770632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0632" h="1792288">
                <a:moveTo>
                  <a:pt x="0" y="0"/>
                </a:moveTo>
                <a:lnTo>
                  <a:pt x="2770632" y="0"/>
                </a:lnTo>
                <a:lnTo>
                  <a:pt x="2770632" y="1792288"/>
                </a:lnTo>
                <a:lnTo>
                  <a:pt x="116116" y="1792288"/>
                </a:lnTo>
                <a:lnTo>
                  <a:pt x="116116" y="881933"/>
                </a:lnTo>
                <a:lnTo>
                  <a:pt x="106972" y="881933"/>
                </a:lnTo>
                <a:lnTo>
                  <a:pt x="106972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0A154224-49FA-984D-980A-EA52A5795CE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79609" y="1308100"/>
            <a:ext cx="2770632" cy="1792288"/>
          </a:xfrm>
          <a:custGeom>
            <a:avLst/>
            <a:gdLst>
              <a:gd name="connsiteX0" fmla="*/ 0 w 2770632"/>
              <a:gd name="connsiteY0" fmla="*/ 0 h 1792288"/>
              <a:gd name="connsiteX1" fmla="*/ 2770632 w 2770632"/>
              <a:gd name="connsiteY1" fmla="*/ 0 h 1792288"/>
              <a:gd name="connsiteX2" fmla="*/ 2770632 w 2770632"/>
              <a:gd name="connsiteY2" fmla="*/ 1792288 h 1792288"/>
              <a:gd name="connsiteX3" fmla="*/ 116116 w 2770632"/>
              <a:gd name="connsiteY3" fmla="*/ 1792288 h 1792288"/>
              <a:gd name="connsiteX4" fmla="*/ 116116 w 2770632"/>
              <a:gd name="connsiteY4" fmla="*/ 881933 h 1792288"/>
              <a:gd name="connsiteX5" fmla="*/ 106972 w 2770632"/>
              <a:gd name="connsiteY5" fmla="*/ 881933 h 1792288"/>
              <a:gd name="connsiteX6" fmla="*/ 106972 w 2770632"/>
              <a:gd name="connsiteY6" fmla="*/ 1792288 h 1792288"/>
              <a:gd name="connsiteX7" fmla="*/ 0 w 2770632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0632" h="1792288">
                <a:moveTo>
                  <a:pt x="0" y="0"/>
                </a:moveTo>
                <a:lnTo>
                  <a:pt x="2770632" y="0"/>
                </a:lnTo>
                <a:lnTo>
                  <a:pt x="2770632" y="1792288"/>
                </a:lnTo>
                <a:lnTo>
                  <a:pt x="116116" y="1792288"/>
                </a:lnTo>
                <a:lnTo>
                  <a:pt x="116116" y="881933"/>
                </a:lnTo>
                <a:lnTo>
                  <a:pt x="106972" y="881933"/>
                </a:lnTo>
                <a:lnTo>
                  <a:pt x="106972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F5C7-5D21-C644-8827-4A07100CC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4025" y="2202761"/>
            <a:ext cx="3866176" cy="29866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Index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73F83-6C37-C748-A59B-9636CD4E6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3216D6-565F-454A-B6D9-BE6B395D7E03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65FF402-5B5D-F547-97AB-50E0A0812B68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238779D-81F1-0945-BF25-2B5344EC8CB4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5495CFC-F209-2C40-8E90-50A621965A6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3E3E121-792A-BE41-8217-6099E74A299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4B271D9-5713-D048-9DDE-AEBEE0245059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4642A37-25BE-5142-A275-DA0241D243C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D3A640E-34D4-1B4C-BD72-7CEA1BAD1C54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59A9B2-96DF-0249-8482-76E0F73BCB0B}"/>
              </a:ext>
            </a:extLst>
          </p:cNvPr>
          <p:cNvCxnSpPr>
            <a:cxnSpLocks/>
          </p:cNvCxnSpPr>
          <p:nvPr userDrawn="1"/>
        </p:nvCxnSpPr>
        <p:spPr>
          <a:xfrm>
            <a:off x="1544024" y="2597909"/>
            <a:ext cx="1560382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72CA8982-63F1-574D-B53B-2FDC124B4C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5243" y="687220"/>
            <a:ext cx="250036" cy="2805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68570" tIns="34289" rIns="68570" bIns="34289" numCol="1" spcCol="182880" anchor="ctr">
            <a:noAutofit/>
          </a:bodyPr>
          <a:lstStyle/>
          <a:p>
            <a:pPr defTabSz="457189" eaLnBrk="0" hangingPunct="0">
              <a:spcBef>
                <a:spcPct val="50000"/>
              </a:spcBef>
              <a:defRPr/>
            </a:pPr>
            <a:r>
              <a:rPr lang="en-US" sz="2400" b="1" spc="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784836D6-5C37-1A47-8B1F-4D442B9E12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5243" y="1493652"/>
            <a:ext cx="250036" cy="2805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68570" tIns="34289" rIns="68570" bIns="34289" numCol="1" spcCol="182880" anchor="ctr">
            <a:noAutofit/>
          </a:bodyPr>
          <a:lstStyle/>
          <a:p>
            <a:pPr defTabSz="457189" eaLnBrk="0" hangingPunct="0">
              <a:spcBef>
                <a:spcPct val="50000"/>
              </a:spcBef>
              <a:defRPr/>
            </a:pPr>
            <a:r>
              <a:rPr lang="en-US" sz="2400" b="1" spc="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C9F4F625-DE7F-B644-9FA7-53762709F4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5243" y="2241318"/>
            <a:ext cx="250036" cy="2805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68570" tIns="34289" rIns="68570" bIns="34289" numCol="1" spcCol="182880" anchor="ctr">
            <a:noAutofit/>
          </a:bodyPr>
          <a:lstStyle/>
          <a:p>
            <a:pPr defTabSz="457189" eaLnBrk="0" hangingPunct="0">
              <a:spcBef>
                <a:spcPct val="50000"/>
              </a:spcBef>
              <a:defRPr/>
            </a:pPr>
            <a:r>
              <a:rPr lang="en-US" sz="2400" b="1" spc="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64E87BB9-90BE-B246-A447-FCA4CF258E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5243" y="3028863"/>
            <a:ext cx="250036" cy="2805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68570" tIns="34289" rIns="68570" bIns="34289" numCol="1" spcCol="182880" anchor="ctr">
            <a:noAutofit/>
          </a:bodyPr>
          <a:lstStyle/>
          <a:p>
            <a:pPr defTabSz="457189" eaLnBrk="0" hangingPunct="0">
              <a:spcBef>
                <a:spcPct val="50000"/>
              </a:spcBef>
              <a:defRPr/>
            </a:pPr>
            <a:r>
              <a:rPr lang="en-US" sz="2400" b="1" spc="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861D933B-8E86-3347-B404-21F838C587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5243" y="3900521"/>
            <a:ext cx="250036" cy="2805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68570" tIns="34289" rIns="68570" bIns="34289" numCol="1" spcCol="182880" anchor="ctr">
            <a:noAutofit/>
          </a:bodyPr>
          <a:lstStyle/>
          <a:p>
            <a:pPr defTabSz="457189" eaLnBrk="0" hangingPunct="0">
              <a:spcBef>
                <a:spcPct val="50000"/>
              </a:spcBef>
              <a:defRPr/>
            </a:pPr>
            <a:r>
              <a:rPr lang="en-US" sz="2400" b="1" spc="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95D627C-8312-5349-A33C-153CD9D1EC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4638" y="2677942"/>
            <a:ext cx="3865562" cy="514350"/>
          </a:xfrm>
        </p:spPr>
        <p:txBody>
          <a:bodyPr/>
          <a:lstStyle>
            <a:lvl1pPr marL="0" indent="0">
              <a:buNone/>
              <a:defRPr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90F7088-F2D8-D048-8422-07F30913FD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6656" y="687220"/>
            <a:ext cx="2543667" cy="298669"/>
          </a:xfrm>
        </p:spPr>
        <p:txBody>
          <a:bodyPr/>
          <a:lstStyle>
            <a:lvl1pPr marL="0" indent="0">
              <a:buNone/>
              <a:defRPr b="0" baseline="0">
                <a:solidFill>
                  <a:srgbClr val="005776"/>
                </a:solidFill>
                <a:latin typeface="+mn-lt"/>
              </a:defRPr>
            </a:lvl1pPr>
          </a:lstStyle>
          <a:p>
            <a:pPr defTabSz="457189" eaLnBrk="0" hangingPunct="0">
              <a:defRPr/>
            </a:pPr>
            <a:r>
              <a:rPr lang="en-US" sz="1400" b="1" spc="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144257-CA87-0C4D-9153-F9B5825DA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6938" y="986604"/>
            <a:ext cx="2543175" cy="285750"/>
          </a:xfrm>
        </p:spPr>
        <p:txBody>
          <a:bodyPr/>
          <a:lstStyle>
            <a:lvl1pPr marL="0" indent="0">
              <a:buNone/>
              <a:defRPr sz="10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A984B3EE-3F4D-8F41-B433-046B9FE427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6656" y="1475496"/>
            <a:ext cx="2543667" cy="298669"/>
          </a:xfrm>
        </p:spPr>
        <p:txBody>
          <a:bodyPr/>
          <a:lstStyle>
            <a:lvl1pPr marL="0" indent="0">
              <a:buNone/>
              <a:defRPr b="0" baseline="0">
                <a:solidFill>
                  <a:srgbClr val="005776"/>
                </a:solidFill>
                <a:latin typeface="+mn-lt"/>
              </a:defRPr>
            </a:lvl1pPr>
          </a:lstStyle>
          <a:p>
            <a:pPr defTabSz="457189" eaLnBrk="0" hangingPunct="0">
              <a:defRPr/>
            </a:pPr>
            <a:r>
              <a:rPr lang="en-US" sz="1400" b="1" spc="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066935D-7CAF-E544-9494-E0A59D9F57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6938" y="1774880"/>
            <a:ext cx="2543175" cy="285750"/>
          </a:xfrm>
        </p:spPr>
        <p:txBody>
          <a:bodyPr/>
          <a:lstStyle>
            <a:lvl1pPr marL="0" indent="0">
              <a:buNone/>
              <a:defRPr sz="10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CEB91C27-B911-9942-A510-09893BCBD5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6656" y="2232241"/>
            <a:ext cx="2543667" cy="298669"/>
          </a:xfrm>
        </p:spPr>
        <p:txBody>
          <a:bodyPr/>
          <a:lstStyle>
            <a:lvl1pPr marL="0" indent="0">
              <a:buNone/>
              <a:defRPr b="0" baseline="0">
                <a:solidFill>
                  <a:srgbClr val="005776"/>
                </a:solidFill>
                <a:latin typeface="+mn-lt"/>
              </a:defRPr>
            </a:lvl1pPr>
          </a:lstStyle>
          <a:p>
            <a:pPr defTabSz="457189" eaLnBrk="0" hangingPunct="0">
              <a:defRPr/>
            </a:pPr>
            <a:r>
              <a:rPr lang="en-US" sz="1400" b="1" spc="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5AFC8B6-81F0-FC46-8343-577612AA7D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76938" y="2531625"/>
            <a:ext cx="2543175" cy="285750"/>
          </a:xfrm>
        </p:spPr>
        <p:txBody>
          <a:bodyPr/>
          <a:lstStyle>
            <a:lvl1pPr marL="0" indent="0">
              <a:buNone/>
              <a:defRPr sz="10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6F99F13-BD7C-6240-970A-6BF9F20197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76656" y="3031027"/>
            <a:ext cx="2543667" cy="298669"/>
          </a:xfrm>
        </p:spPr>
        <p:txBody>
          <a:bodyPr/>
          <a:lstStyle>
            <a:lvl1pPr marL="0" indent="0">
              <a:buNone/>
              <a:defRPr b="0" baseline="0">
                <a:solidFill>
                  <a:srgbClr val="005776"/>
                </a:solidFill>
                <a:latin typeface="+mn-lt"/>
              </a:defRPr>
            </a:lvl1pPr>
          </a:lstStyle>
          <a:p>
            <a:pPr defTabSz="457189" eaLnBrk="0" hangingPunct="0">
              <a:defRPr/>
            </a:pPr>
            <a:r>
              <a:rPr lang="en-US" sz="1400" b="1" spc="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DE7D21F5-5C6A-664D-B4F3-8E31F6336E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6938" y="3330411"/>
            <a:ext cx="2543175" cy="285750"/>
          </a:xfrm>
        </p:spPr>
        <p:txBody>
          <a:bodyPr/>
          <a:lstStyle>
            <a:lvl1pPr marL="0" indent="0">
              <a:buNone/>
              <a:defRPr sz="10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6054A9E6-2A36-A840-9D79-285C8B2D11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76656" y="3882365"/>
            <a:ext cx="2543667" cy="298669"/>
          </a:xfrm>
        </p:spPr>
        <p:txBody>
          <a:bodyPr/>
          <a:lstStyle>
            <a:lvl1pPr marL="0" indent="0">
              <a:buNone/>
              <a:defRPr b="0" baseline="0">
                <a:solidFill>
                  <a:srgbClr val="005776"/>
                </a:solidFill>
                <a:latin typeface="+mn-lt"/>
              </a:defRPr>
            </a:lvl1pPr>
          </a:lstStyle>
          <a:p>
            <a:pPr defTabSz="457189" eaLnBrk="0" hangingPunct="0">
              <a:defRPr/>
            </a:pPr>
            <a:r>
              <a:rPr lang="en-US" sz="1400" b="1" spc="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AF338CF7-DD6D-9A47-8AE2-94C3FD7937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76938" y="4181749"/>
            <a:ext cx="2543175" cy="285750"/>
          </a:xfrm>
        </p:spPr>
        <p:txBody>
          <a:bodyPr/>
          <a:lstStyle>
            <a:lvl1pPr marL="0" indent="0">
              <a:buNone/>
              <a:defRPr sz="10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4350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1CC94D-48E8-F14F-A932-4E52852EF025}"/>
              </a:ext>
            </a:extLst>
          </p:cNvPr>
          <p:cNvCxnSpPr>
            <a:cxnSpLocks/>
          </p:cNvCxnSpPr>
          <p:nvPr userDrawn="1"/>
        </p:nvCxnSpPr>
        <p:spPr>
          <a:xfrm flipV="1">
            <a:off x="430822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4682538-0D9C-0A42-BB25-C9B7D7D9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A07BD-931E-924F-B7C9-BFB162ECE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E31B84-E580-FF49-BAE9-EF1F1CD1F046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6457201-E3B3-9C4C-8968-CC224E5C3E64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A7C495-C153-0D41-B87C-F5DC424F0FB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BAF73B-B0E9-EA46-884D-A45AB9696EE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5023662-D2A1-B946-A12E-512BCB103EB7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C58808C-B9F2-CD46-8B2E-765ED17D3D5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C3DB1EB-B408-FB4D-B78C-D5A0A4810ED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5DFE5B7-4D4A-2B48-B54A-4D6851123AC4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2BC906-442C-0643-B76F-FA1EAD56A904}"/>
              </a:ext>
            </a:extLst>
          </p:cNvPr>
          <p:cNvCxnSpPr>
            <a:cxnSpLocks/>
          </p:cNvCxnSpPr>
          <p:nvPr userDrawn="1"/>
        </p:nvCxnSpPr>
        <p:spPr>
          <a:xfrm flipV="1">
            <a:off x="2598369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A607AE-0AFB-0744-BE85-34A3BFA64BEC}"/>
              </a:ext>
            </a:extLst>
          </p:cNvPr>
          <p:cNvCxnSpPr>
            <a:cxnSpLocks/>
          </p:cNvCxnSpPr>
          <p:nvPr userDrawn="1"/>
        </p:nvCxnSpPr>
        <p:spPr>
          <a:xfrm flipV="1">
            <a:off x="4759565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6BDBF2F-FE0B-654C-81DC-8477FC13689A}"/>
              </a:ext>
            </a:extLst>
          </p:cNvPr>
          <p:cNvCxnSpPr>
            <a:cxnSpLocks/>
          </p:cNvCxnSpPr>
          <p:nvPr userDrawn="1"/>
        </p:nvCxnSpPr>
        <p:spPr>
          <a:xfrm flipV="1">
            <a:off x="6923935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0A2DBE56-5B6E-444F-9799-B3F332F28F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101" y="3222408"/>
            <a:ext cx="1819654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ECAA7D42-04F7-B34C-BD79-42327C912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100" y="3430371"/>
            <a:ext cx="1819651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7" name="Text Placeholder 37">
            <a:extLst>
              <a:ext uri="{FF2B5EF4-FFF2-40B4-BE49-F238E27FC236}">
                <a16:creationId xmlns:a16="http://schemas.microsoft.com/office/drawing/2014/main" id="{1648525C-436D-7E4A-B4B7-6EF2E39C91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6099" y="3638334"/>
            <a:ext cx="1819656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CABCEEDE-B821-FA4F-A0BA-2B8C3453E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14067" y="3222408"/>
            <a:ext cx="1819654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5C28CF05-3349-EC46-A6FE-5B5191AB92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14066" y="3430371"/>
            <a:ext cx="1819651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19AD998C-E60E-804B-AC5D-2061D5669B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4065" y="3638334"/>
            <a:ext cx="1819656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336FF2A2-EE7C-5D47-8703-9D5FEB8120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78438" y="3222408"/>
            <a:ext cx="1819654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AF124648-433D-3C40-8234-859AAAB31B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78437" y="3430371"/>
            <a:ext cx="1819651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C9D117A4-0B0E-0D4E-B453-C2CFFF1EF2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8436" y="3638334"/>
            <a:ext cx="1819656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666CAFF9-F32E-0646-8DE6-41263016B1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2806" y="3222408"/>
            <a:ext cx="1819654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ext Placeholder 31">
            <a:extLst>
              <a:ext uri="{FF2B5EF4-FFF2-40B4-BE49-F238E27FC236}">
                <a16:creationId xmlns:a16="http://schemas.microsoft.com/office/drawing/2014/main" id="{0413A2F2-2DF0-B24F-8200-7BB8FAE6A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42805" y="3430371"/>
            <a:ext cx="1819651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Text Placeholder 37">
            <a:extLst>
              <a:ext uri="{FF2B5EF4-FFF2-40B4-BE49-F238E27FC236}">
                <a16:creationId xmlns:a16="http://schemas.microsoft.com/office/drawing/2014/main" id="{BE5F907F-E896-FF47-B35B-A37253798A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42804" y="3638334"/>
            <a:ext cx="1819656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96F4DBCB-2CC1-0D48-94F0-723AF421C8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850" y="1308100"/>
            <a:ext cx="2057394" cy="1792288"/>
          </a:xfrm>
          <a:custGeom>
            <a:avLst/>
            <a:gdLst>
              <a:gd name="connsiteX0" fmla="*/ 0 w 2057394"/>
              <a:gd name="connsiteY0" fmla="*/ 0 h 1792288"/>
              <a:gd name="connsiteX1" fmla="*/ 2057394 w 2057394"/>
              <a:gd name="connsiteY1" fmla="*/ 0 h 1792288"/>
              <a:gd name="connsiteX2" fmla="*/ 2057394 w 2057394"/>
              <a:gd name="connsiteY2" fmla="*/ 1792288 h 1792288"/>
              <a:gd name="connsiteX3" fmla="*/ 110703 w 2057394"/>
              <a:gd name="connsiteY3" fmla="*/ 1792288 h 1792288"/>
              <a:gd name="connsiteX4" fmla="*/ 110703 w 2057394"/>
              <a:gd name="connsiteY4" fmla="*/ 881932 h 1792288"/>
              <a:gd name="connsiteX5" fmla="*/ 101559 w 2057394"/>
              <a:gd name="connsiteY5" fmla="*/ 881932 h 1792288"/>
              <a:gd name="connsiteX6" fmla="*/ 101559 w 2057394"/>
              <a:gd name="connsiteY6" fmla="*/ 1792288 h 1792288"/>
              <a:gd name="connsiteX7" fmla="*/ 0 w 2057394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7394" h="1792288">
                <a:moveTo>
                  <a:pt x="0" y="0"/>
                </a:moveTo>
                <a:lnTo>
                  <a:pt x="2057394" y="0"/>
                </a:lnTo>
                <a:lnTo>
                  <a:pt x="2057394" y="1792288"/>
                </a:lnTo>
                <a:lnTo>
                  <a:pt x="110703" y="1792288"/>
                </a:lnTo>
                <a:lnTo>
                  <a:pt x="110703" y="881932"/>
                </a:lnTo>
                <a:lnTo>
                  <a:pt x="101559" y="881932"/>
                </a:lnTo>
                <a:lnTo>
                  <a:pt x="101559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39A23F86-102D-F54A-9F0F-7EAD60C1DD0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93458" y="1308100"/>
            <a:ext cx="2057394" cy="1792288"/>
          </a:xfrm>
          <a:custGeom>
            <a:avLst/>
            <a:gdLst>
              <a:gd name="connsiteX0" fmla="*/ 0 w 2057394"/>
              <a:gd name="connsiteY0" fmla="*/ 0 h 1792288"/>
              <a:gd name="connsiteX1" fmla="*/ 2057394 w 2057394"/>
              <a:gd name="connsiteY1" fmla="*/ 0 h 1792288"/>
              <a:gd name="connsiteX2" fmla="*/ 2057394 w 2057394"/>
              <a:gd name="connsiteY2" fmla="*/ 1792288 h 1792288"/>
              <a:gd name="connsiteX3" fmla="*/ 110703 w 2057394"/>
              <a:gd name="connsiteY3" fmla="*/ 1792288 h 1792288"/>
              <a:gd name="connsiteX4" fmla="*/ 110703 w 2057394"/>
              <a:gd name="connsiteY4" fmla="*/ 881932 h 1792288"/>
              <a:gd name="connsiteX5" fmla="*/ 101559 w 2057394"/>
              <a:gd name="connsiteY5" fmla="*/ 881932 h 1792288"/>
              <a:gd name="connsiteX6" fmla="*/ 101559 w 2057394"/>
              <a:gd name="connsiteY6" fmla="*/ 1792288 h 1792288"/>
              <a:gd name="connsiteX7" fmla="*/ 0 w 2057394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7394" h="1792288">
                <a:moveTo>
                  <a:pt x="0" y="0"/>
                </a:moveTo>
                <a:lnTo>
                  <a:pt x="2057394" y="0"/>
                </a:lnTo>
                <a:lnTo>
                  <a:pt x="2057394" y="1792288"/>
                </a:lnTo>
                <a:lnTo>
                  <a:pt x="110703" y="1792288"/>
                </a:lnTo>
                <a:lnTo>
                  <a:pt x="110703" y="881932"/>
                </a:lnTo>
                <a:lnTo>
                  <a:pt x="101559" y="881932"/>
                </a:lnTo>
                <a:lnTo>
                  <a:pt x="101559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1EB92D06-DB87-D14C-8551-3B5873F46F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54767" y="1308100"/>
            <a:ext cx="2057394" cy="1792288"/>
          </a:xfrm>
          <a:custGeom>
            <a:avLst/>
            <a:gdLst>
              <a:gd name="connsiteX0" fmla="*/ 0 w 2057394"/>
              <a:gd name="connsiteY0" fmla="*/ 0 h 1792288"/>
              <a:gd name="connsiteX1" fmla="*/ 2057394 w 2057394"/>
              <a:gd name="connsiteY1" fmla="*/ 0 h 1792288"/>
              <a:gd name="connsiteX2" fmla="*/ 2057394 w 2057394"/>
              <a:gd name="connsiteY2" fmla="*/ 1792288 h 1792288"/>
              <a:gd name="connsiteX3" fmla="*/ 110703 w 2057394"/>
              <a:gd name="connsiteY3" fmla="*/ 1792288 h 1792288"/>
              <a:gd name="connsiteX4" fmla="*/ 110703 w 2057394"/>
              <a:gd name="connsiteY4" fmla="*/ 881932 h 1792288"/>
              <a:gd name="connsiteX5" fmla="*/ 101559 w 2057394"/>
              <a:gd name="connsiteY5" fmla="*/ 881932 h 1792288"/>
              <a:gd name="connsiteX6" fmla="*/ 101559 w 2057394"/>
              <a:gd name="connsiteY6" fmla="*/ 1792288 h 1792288"/>
              <a:gd name="connsiteX7" fmla="*/ 0 w 2057394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7394" h="1792288">
                <a:moveTo>
                  <a:pt x="0" y="0"/>
                </a:moveTo>
                <a:lnTo>
                  <a:pt x="2057394" y="0"/>
                </a:lnTo>
                <a:lnTo>
                  <a:pt x="2057394" y="1792288"/>
                </a:lnTo>
                <a:lnTo>
                  <a:pt x="110703" y="1792288"/>
                </a:lnTo>
                <a:lnTo>
                  <a:pt x="110703" y="881932"/>
                </a:lnTo>
                <a:lnTo>
                  <a:pt x="101559" y="881932"/>
                </a:lnTo>
                <a:lnTo>
                  <a:pt x="101559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10DCED36-C806-2744-9C54-C4969BC1937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22427" y="1308100"/>
            <a:ext cx="2057394" cy="1792288"/>
          </a:xfrm>
          <a:custGeom>
            <a:avLst/>
            <a:gdLst>
              <a:gd name="connsiteX0" fmla="*/ 0 w 2057394"/>
              <a:gd name="connsiteY0" fmla="*/ 0 h 1792288"/>
              <a:gd name="connsiteX1" fmla="*/ 2057394 w 2057394"/>
              <a:gd name="connsiteY1" fmla="*/ 0 h 1792288"/>
              <a:gd name="connsiteX2" fmla="*/ 2057394 w 2057394"/>
              <a:gd name="connsiteY2" fmla="*/ 1792288 h 1792288"/>
              <a:gd name="connsiteX3" fmla="*/ 110703 w 2057394"/>
              <a:gd name="connsiteY3" fmla="*/ 1792288 h 1792288"/>
              <a:gd name="connsiteX4" fmla="*/ 110703 w 2057394"/>
              <a:gd name="connsiteY4" fmla="*/ 881932 h 1792288"/>
              <a:gd name="connsiteX5" fmla="*/ 101559 w 2057394"/>
              <a:gd name="connsiteY5" fmla="*/ 881932 h 1792288"/>
              <a:gd name="connsiteX6" fmla="*/ 101559 w 2057394"/>
              <a:gd name="connsiteY6" fmla="*/ 1792288 h 1792288"/>
              <a:gd name="connsiteX7" fmla="*/ 0 w 2057394"/>
              <a:gd name="connsiteY7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7394" h="1792288">
                <a:moveTo>
                  <a:pt x="0" y="0"/>
                </a:moveTo>
                <a:lnTo>
                  <a:pt x="2057394" y="0"/>
                </a:lnTo>
                <a:lnTo>
                  <a:pt x="2057394" y="1792288"/>
                </a:lnTo>
                <a:lnTo>
                  <a:pt x="110703" y="1792288"/>
                </a:lnTo>
                <a:lnTo>
                  <a:pt x="110703" y="881932"/>
                </a:lnTo>
                <a:lnTo>
                  <a:pt x="101559" y="881932"/>
                </a:lnTo>
                <a:lnTo>
                  <a:pt x="101559" y="1792288"/>
                </a:lnTo>
                <a:lnTo>
                  <a:pt x="0" y="17922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Poi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2538-0D9C-0A42-BB25-C9B7D7D9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AA07BD-931E-924F-B7C9-BFB162ECE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4A24CF15-F0BC-CC47-8B3C-24A73F0A51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850" y="1308100"/>
            <a:ext cx="1600200" cy="1792224"/>
          </a:xfrm>
          <a:custGeom>
            <a:avLst/>
            <a:gdLst>
              <a:gd name="connsiteX0" fmla="*/ 0 w 1600200"/>
              <a:gd name="connsiteY0" fmla="*/ 0 h 1792224"/>
              <a:gd name="connsiteX1" fmla="*/ 1600200 w 1600200"/>
              <a:gd name="connsiteY1" fmla="*/ 0 h 1792224"/>
              <a:gd name="connsiteX2" fmla="*/ 1600200 w 1600200"/>
              <a:gd name="connsiteY2" fmla="*/ 1792224 h 1792224"/>
              <a:gd name="connsiteX3" fmla="*/ 111544 w 1600200"/>
              <a:gd name="connsiteY3" fmla="*/ 1792224 h 1792224"/>
              <a:gd name="connsiteX4" fmla="*/ 111544 w 1600200"/>
              <a:gd name="connsiteY4" fmla="*/ 881932 h 1792224"/>
              <a:gd name="connsiteX5" fmla="*/ 102400 w 1600200"/>
              <a:gd name="connsiteY5" fmla="*/ 881932 h 1792224"/>
              <a:gd name="connsiteX6" fmla="*/ 102400 w 1600200"/>
              <a:gd name="connsiteY6" fmla="*/ 1792224 h 1792224"/>
              <a:gd name="connsiteX7" fmla="*/ 0 w 1600200"/>
              <a:gd name="connsiteY7" fmla="*/ 1792224 h 179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200" h="1792224">
                <a:moveTo>
                  <a:pt x="0" y="0"/>
                </a:moveTo>
                <a:lnTo>
                  <a:pt x="1600200" y="0"/>
                </a:lnTo>
                <a:lnTo>
                  <a:pt x="1600200" y="1792224"/>
                </a:lnTo>
                <a:lnTo>
                  <a:pt x="111544" y="1792224"/>
                </a:lnTo>
                <a:lnTo>
                  <a:pt x="111544" y="881932"/>
                </a:lnTo>
                <a:lnTo>
                  <a:pt x="102400" y="881932"/>
                </a:lnTo>
                <a:lnTo>
                  <a:pt x="102400" y="1792224"/>
                </a:lnTo>
                <a:lnTo>
                  <a:pt x="0" y="1792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1CC94D-48E8-F14F-A932-4E52852EF025}"/>
              </a:ext>
            </a:extLst>
          </p:cNvPr>
          <p:cNvCxnSpPr>
            <a:cxnSpLocks/>
          </p:cNvCxnSpPr>
          <p:nvPr userDrawn="1"/>
        </p:nvCxnSpPr>
        <p:spPr>
          <a:xfrm flipV="1">
            <a:off x="430822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E31B84-E580-FF49-BAE9-EF1F1CD1F046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6457201-E3B3-9C4C-8968-CC224E5C3E64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4A7C495-C153-0D41-B87C-F5DC424F0FB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BAF73B-B0E9-EA46-884D-A45AB9696EE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5023662-D2A1-B946-A12E-512BCB103EB7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C58808C-B9F2-CD46-8B2E-765ED17D3D5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C3DB1EB-B408-FB4D-B78C-D5A0A4810ED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5DFE5B7-4D4A-2B48-B54A-4D6851123AC4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E75E0A-4C39-DA47-9582-57C19FC6DDB3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4847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C0BB5AC-A793-7D4B-A923-C433A8438C9C}"/>
              </a:ext>
            </a:extLst>
          </p:cNvPr>
          <p:cNvCxnSpPr>
            <a:cxnSpLocks/>
          </p:cNvCxnSpPr>
          <p:nvPr userDrawn="1"/>
        </p:nvCxnSpPr>
        <p:spPr>
          <a:xfrm flipV="1">
            <a:off x="3882047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C1BD7AB-B10D-954A-B4D8-11E5BFAE334E}"/>
              </a:ext>
            </a:extLst>
          </p:cNvPr>
          <p:cNvCxnSpPr>
            <a:cxnSpLocks/>
          </p:cNvCxnSpPr>
          <p:nvPr userDrawn="1"/>
        </p:nvCxnSpPr>
        <p:spPr>
          <a:xfrm flipV="1">
            <a:off x="5609247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58B4927-899C-C64D-A52D-9E1DA7960DF8}"/>
              </a:ext>
            </a:extLst>
          </p:cNvPr>
          <p:cNvCxnSpPr>
            <a:cxnSpLocks/>
          </p:cNvCxnSpPr>
          <p:nvPr userDrawn="1"/>
        </p:nvCxnSpPr>
        <p:spPr>
          <a:xfrm flipV="1">
            <a:off x="7336447" y="2190033"/>
            <a:ext cx="0" cy="1279999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E10DF272-5CC0-9845-88FE-07C8C4BA50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99" y="3222408"/>
            <a:ext cx="1419860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2C75BA33-030C-0644-ADA6-3886D482A7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798" y="3430371"/>
            <a:ext cx="1419869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8397E326-FC33-D147-BDF3-B7E7110156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798" y="3638334"/>
            <a:ext cx="1419860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B3ED56A5-9A81-EE40-9B50-0CC1C2E04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31382" y="3222408"/>
            <a:ext cx="1419860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ext Placeholder 31">
            <a:extLst>
              <a:ext uri="{FF2B5EF4-FFF2-40B4-BE49-F238E27FC236}">
                <a16:creationId xmlns:a16="http://schemas.microsoft.com/office/drawing/2014/main" id="{1BC68864-E5D5-7042-869E-F6B3A82590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31381" y="3430371"/>
            <a:ext cx="1419869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Text Placeholder 37">
            <a:extLst>
              <a:ext uri="{FF2B5EF4-FFF2-40B4-BE49-F238E27FC236}">
                <a16:creationId xmlns:a16="http://schemas.microsoft.com/office/drawing/2014/main" id="{CDAF3EF9-9F60-2F4F-A4A3-7273BEC7AA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31381" y="3638334"/>
            <a:ext cx="1419860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A265CE82-0D56-2B44-BE8F-A1D4E9262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58580" y="3222408"/>
            <a:ext cx="1419860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Text Placeholder 31">
            <a:extLst>
              <a:ext uri="{FF2B5EF4-FFF2-40B4-BE49-F238E27FC236}">
                <a16:creationId xmlns:a16="http://schemas.microsoft.com/office/drawing/2014/main" id="{7B69BC06-707B-A24B-86CC-0E0F421413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8579" y="3430371"/>
            <a:ext cx="1419869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9" name="Text Placeholder 37">
            <a:extLst>
              <a:ext uri="{FF2B5EF4-FFF2-40B4-BE49-F238E27FC236}">
                <a16:creationId xmlns:a16="http://schemas.microsoft.com/office/drawing/2014/main" id="{F159EC6C-D5AD-A34D-B123-2FCED0E91B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8579" y="3638334"/>
            <a:ext cx="1419860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D745EFF2-6385-EE49-82D4-0ECA8339C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85768" y="3222408"/>
            <a:ext cx="1419860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Text Placeholder 31">
            <a:extLst>
              <a:ext uri="{FF2B5EF4-FFF2-40B4-BE49-F238E27FC236}">
                <a16:creationId xmlns:a16="http://schemas.microsoft.com/office/drawing/2014/main" id="{DCBAD363-6D49-8B40-8983-E5CFD2DCAD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85767" y="3430371"/>
            <a:ext cx="1419869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2" name="Text Placeholder 37">
            <a:extLst>
              <a:ext uri="{FF2B5EF4-FFF2-40B4-BE49-F238E27FC236}">
                <a16:creationId xmlns:a16="http://schemas.microsoft.com/office/drawing/2014/main" id="{ECE1C8CC-D0E4-8040-8623-B86834D4DB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85767" y="3638334"/>
            <a:ext cx="1419860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53" name="Text Placeholder 29">
            <a:extLst>
              <a:ext uri="{FF2B5EF4-FFF2-40B4-BE49-F238E27FC236}">
                <a16:creationId xmlns:a16="http://schemas.microsoft.com/office/drawing/2014/main" id="{05532E33-61C0-C148-B788-BB6FABF231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12946" y="3222408"/>
            <a:ext cx="1419860" cy="207963"/>
          </a:xfrm>
        </p:spPr>
        <p:txBody>
          <a:bodyPr/>
          <a:lstStyle>
            <a:lvl1pPr marL="0" indent="0">
              <a:buNone/>
              <a:defRPr sz="1000" b="1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Text Placeholder 31">
            <a:extLst>
              <a:ext uri="{FF2B5EF4-FFF2-40B4-BE49-F238E27FC236}">
                <a16:creationId xmlns:a16="http://schemas.microsoft.com/office/drawing/2014/main" id="{68C967BB-B69E-A749-970F-596ED961BB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12945" y="3430371"/>
            <a:ext cx="1419869" cy="207963"/>
          </a:xfrm>
        </p:spPr>
        <p:txBody>
          <a:bodyPr/>
          <a:lstStyle>
            <a:lvl1pPr marL="0" indent="0">
              <a:buNone/>
              <a:defRPr sz="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5" name="Text Placeholder 37">
            <a:extLst>
              <a:ext uri="{FF2B5EF4-FFF2-40B4-BE49-F238E27FC236}">
                <a16:creationId xmlns:a16="http://schemas.microsoft.com/office/drawing/2014/main" id="{7B571452-CFD8-0F45-B53B-D1532B26BD0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12945" y="3638334"/>
            <a:ext cx="1419860" cy="615950"/>
          </a:xfrm>
        </p:spPr>
        <p:txBody>
          <a:bodyPr/>
          <a:lstStyle>
            <a:lvl1pPr marL="0" indent="0">
              <a:buNone/>
              <a:defRPr sz="800">
                <a:latin typeface="+mn-lt"/>
              </a:defRPr>
            </a:lvl1pPr>
            <a:lvl2pPr marL="342900" indent="0">
              <a:buNone/>
              <a:defRPr sz="800">
                <a:latin typeface="+mn-lt"/>
              </a:defRPr>
            </a:lvl2pPr>
            <a:lvl3pPr marL="228600" indent="0">
              <a:buNone/>
              <a:defRPr sz="800">
                <a:latin typeface="+mn-lt"/>
              </a:defRPr>
            </a:lvl3pPr>
            <a:lvl4pPr marL="457200" indent="0">
              <a:buNone/>
              <a:defRPr sz="800">
                <a:latin typeface="+mn-lt"/>
              </a:defRPr>
            </a:lvl4pPr>
            <a:lvl5pPr marL="685800" indent="0">
              <a:buNone/>
              <a:defRPr sz="800">
                <a:latin typeface="+mn-lt"/>
              </a:defRPr>
            </a:lvl5pPr>
          </a:lstStyle>
          <a:p>
            <a:r>
              <a:rPr lang="en-US" sz="800" dirty="0"/>
              <a:t>Lorem ipsum dolor sit </a:t>
            </a:r>
            <a:r>
              <a:rPr lang="en-US" sz="800" dirty="0" err="1"/>
              <a:t>amet</a:t>
            </a:r>
            <a:r>
              <a:rPr lang="en-US" sz="800" dirty="0"/>
              <a:t>, cons </a:t>
            </a:r>
            <a:r>
              <a:rPr lang="en-US" sz="800" dirty="0" err="1"/>
              <a:t>ectetur</a:t>
            </a:r>
            <a:r>
              <a:rPr lang="en-US" sz="800" dirty="0"/>
              <a:t> </a:t>
            </a:r>
            <a:r>
              <a:rPr lang="en-US" sz="800" dirty="0" err="1"/>
              <a:t>adipiscing</a:t>
            </a:r>
            <a:r>
              <a:rPr lang="en-US" sz="800" dirty="0"/>
              <a:t> </a:t>
            </a:r>
            <a:r>
              <a:rPr lang="en-US" sz="800" dirty="0" err="1"/>
              <a:t>elit</a:t>
            </a:r>
            <a:r>
              <a:rPr lang="en-US" sz="800" dirty="0"/>
              <a:t>, sed do </a:t>
            </a:r>
            <a:r>
              <a:rPr lang="en-US" sz="800" dirty="0" err="1"/>
              <a:t>eius</a:t>
            </a:r>
            <a:r>
              <a:rPr lang="en-US" sz="800" dirty="0"/>
              <a:t> mod </a:t>
            </a:r>
            <a:r>
              <a:rPr lang="en-US" sz="800" dirty="0" err="1"/>
              <a:t>tempor</a:t>
            </a:r>
            <a:r>
              <a:rPr lang="en-US" sz="800" dirty="0"/>
              <a:t> </a:t>
            </a:r>
            <a:r>
              <a:rPr lang="en-US" sz="800" dirty="0" err="1"/>
              <a:t>incidi</a:t>
            </a:r>
            <a:r>
              <a:rPr lang="en-US" sz="800" dirty="0"/>
              <a:t> </a:t>
            </a:r>
            <a:r>
              <a:rPr lang="en-US" sz="800" dirty="0" err="1"/>
              <a:t>dunt</a:t>
            </a:r>
            <a:r>
              <a:rPr lang="en-US" sz="800" dirty="0"/>
              <a:t> </a:t>
            </a:r>
            <a:r>
              <a:rPr lang="en-US" sz="800" dirty="0" err="1"/>
              <a:t>ut</a:t>
            </a:r>
            <a:r>
              <a:rPr lang="en-US" sz="800" dirty="0"/>
              <a:t> </a:t>
            </a:r>
            <a:r>
              <a:rPr lang="en-US" sz="800" dirty="0" err="1"/>
              <a:t>labore</a:t>
            </a:r>
            <a:r>
              <a:rPr lang="en-US" sz="800" dirty="0"/>
              <a:t> et dolore magna</a:t>
            </a: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EBDC0343-A256-944B-8872-D59878E67C6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51041" y="1308100"/>
            <a:ext cx="1600200" cy="1792224"/>
          </a:xfrm>
          <a:custGeom>
            <a:avLst/>
            <a:gdLst>
              <a:gd name="connsiteX0" fmla="*/ 0 w 1600200"/>
              <a:gd name="connsiteY0" fmla="*/ 0 h 1792224"/>
              <a:gd name="connsiteX1" fmla="*/ 1600200 w 1600200"/>
              <a:gd name="connsiteY1" fmla="*/ 0 h 1792224"/>
              <a:gd name="connsiteX2" fmla="*/ 1600200 w 1600200"/>
              <a:gd name="connsiteY2" fmla="*/ 1792224 h 1792224"/>
              <a:gd name="connsiteX3" fmla="*/ 111544 w 1600200"/>
              <a:gd name="connsiteY3" fmla="*/ 1792224 h 1792224"/>
              <a:gd name="connsiteX4" fmla="*/ 111544 w 1600200"/>
              <a:gd name="connsiteY4" fmla="*/ 881932 h 1792224"/>
              <a:gd name="connsiteX5" fmla="*/ 102400 w 1600200"/>
              <a:gd name="connsiteY5" fmla="*/ 881932 h 1792224"/>
              <a:gd name="connsiteX6" fmla="*/ 102400 w 1600200"/>
              <a:gd name="connsiteY6" fmla="*/ 1792224 h 1792224"/>
              <a:gd name="connsiteX7" fmla="*/ 0 w 1600200"/>
              <a:gd name="connsiteY7" fmla="*/ 1792224 h 179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200" h="1792224">
                <a:moveTo>
                  <a:pt x="0" y="0"/>
                </a:moveTo>
                <a:lnTo>
                  <a:pt x="1600200" y="0"/>
                </a:lnTo>
                <a:lnTo>
                  <a:pt x="1600200" y="1792224"/>
                </a:lnTo>
                <a:lnTo>
                  <a:pt x="111544" y="1792224"/>
                </a:lnTo>
                <a:lnTo>
                  <a:pt x="111544" y="881932"/>
                </a:lnTo>
                <a:lnTo>
                  <a:pt x="102400" y="881932"/>
                </a:lnTo>
                <a:lnTo>
                  <a:pt x="102400" y="1792224"/>
                </a:lnTo>
                <a:lnTo>
                  <a:pt x="0" y="1792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422022FC-32E3-1546-ACF8-733C351971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778239" y="1308100"/>
            <a:ext cx="1600200" cy="1792224"/>
          </a:xfrm>
          <a:custGeom>
            <a:avLst/>
            <a:gdLst>
              <a:gd name="connsiteX0" fmla="*/ 0 w 1600200"/>
              <a:gd name="connsiteY0" fmla="*/ 0 h 1792224"/>
              <a:gd name="connsiteX1" fmla="*/ 1600200 w 1600200"/>
              <a:gd name="connsiteY1" fmla="*/ 0 h 1792224"/>
              <a:gd name="connsiteX2" fmla="*/ 1600200 w 1600200"/>
              <a:gd name="connsiteY2" fmla="*/ 1792224 h 1792224"/>
              <a:gd name="connsiteX3" fmla="*/ 111544 w 1600200"/>
              <a:gd name="connsiteY3" fmla="*/ 1792224 h 1792224"/>
              <a:gd name="connsiteX4" fmla="*/ 111544 w 1600200"/>
              <a:gd name="connsiteY4" fmla="*/ 881932 h 1792224"/>
              <a:gd name="connsiteX5" fmla="*/ 102400 w 1600200"/>
              <a:gd name="connsiteY5" fmla="*/ 881932 h 1792224"/>
              <a:gd name="connsiteX6" fmla="*/ 102400 w 1600200"/>
              <a:gd name="connsiteY6" fmla="*/ 1792224 h 1792224"/>
              <a:gd name="connsiteX7" fmla="*/ 0 w 1600200"/>
              <a:gd name="connsiteY7" fmla="*/ 1792224 h 179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200" h="1792224">
                <a:moveTo>
                  <a:pt x="0" y="0"/>
                </a:moveTo>
                <a:lnTo>
                  <a:pt x="1600200" y="0"/>
                </a:lnTo>
                <a:lnTo>
                  <a:pt x="1600200" y="1792224"/>
                </a:lnTo>
                <a:lnTo>
                  <a:pt x="111544" y="1792224"/>
                </a:lnTo>
                <a:lnTo>
                  <a:pt x="111544" y="881932"/>
                </a:lnTo>
                <a:lnTo>
                  <a:pt x="102400" y="881932"/>
                </a:lnTo>
                <a:lnTo>
                  <a:pt x="102400" y="1792224"/>
                </a:lnTo>
                <a:lnTo>
                  <a:pt x="0" y="1792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93EAC58D-6FE3-6049-8516-3CBCCA3CAB4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05427" y="1308100"/>
            <a:ext cx="1600200" cy="1792224"/>
          </a:xfrm>
          <a:custGeom>
            <a:avLst/>
            <a:gdLst>
              <a:gd name="connsiteX0" fmla="*/ 0 w 1600200"/>
              <a:gd name="connsiteY0" fmla="*/ 0 h 1792224"/>
              <a:gd name="connsiteX1" fmla="*/ 1600200 w 1600200"/>
              <a:gd name="connsiteY1" fmla="*/ 0 h 1792224"/>
              <a:gd name="connsiteX2" fmla="*/ 1600200 w 1600200"/>
              <a:gd name="connsiteY2" fmla="*/ 1792224 h 1792224"/>
              <a:gd name="connsiteX3" fmla="*/ 111544 w 1600200"/>
              <a:gd name="connsiteY3" fmla="*/ 1792224 h 1792224"/>
              <a:gd name="connsiteX4" fmla="*/ 111544 w 1600200"/>
              <a:gd name="connsiteY4" fmla="*/ 881932 h 1792224"/>
              <a:gd name="connsiteX5" fmla="*/ 102400 w 1600200"/>
              <a:gd name="connsiteY5" fmla="*/ 881932 h 1792224"/>
              <a:gd name="connsiteX6" fmla="*/ 102400 w 1600200"/>
              <a:gd name="connsiteY6" fmla="*/ 1792224 h 1792224"/>
              <a:gd name="connsiteX7" fmla="*/ 0 w 1600200"/>
              <a:gd name="connsiteY7" fmla="*/ 1792224 h 179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200" h="1792224">
                <a:moveTo>
                  <a:pt x="0" y="0"/>
                </a:moveTo>
                <a:lnTo>
                  <a:pt x="1600200" y="0"/>
                </a:lnTo>
                <a:lnTo>
                  <a:pt x="1600200" y="1792224"/>
                </a:lnTo>
                <a:lnTo>
                  <a:pt x="111544" y="1792224"/>
                </a:lnTo>
                <a:lnTo>
                  <a:pt x="111544" y="881932"/>
                </a:lnTo>
                <a:lnTo>
                  <a:pt x="102400" y="881932"/>
                </a:lnTo>
                <a:lnTo>
                  <a:pt x="102400" y="1792224"/>
                </a:lnTo>
                <a:lnTo>
                  <a:pt x="0" y="1792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D3B8A445-E861-8A46-838D-450A36F4EBE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32615" y="1308100"/>
            <a:ext cx="1600200" cy="1792224"/>
          </a:xfrm>
          <a:custGeom>
            <a:avLst/>
            <a:gdLst>
              <a:gd name="connsiteX0" fmla="*/ 0 w 1600200"/>
              <a:gd name="connsiteY0" fmla="*/ 0 h 1792224"/>
              <a:gd name="connsiteX1" fmla="*/ 1600200 w 1600200"/>
              <a:gd name="connsiteY1" fmla="*/ 0 h 1792224"/>
              <a:gd name="connsiteX2" fmla="*/ 1600200 w 1600200"/>
              <a:gd name="connsiteY2" fmla="*/ 1792224 h 1792224"/>
              <a:gd name="connsiteX3" fmla="*/ 111544 w 1600200"/>
              <a:gd name="connsiteY3" fmla="*/ 1792224 h 1792224"/>
              <a:gd name="connsiteX4" fmla="*/ 111544 w 1600200"/>
              <a:gd name="connsiteY4" fmla="*/ 881932 h 1792224"/>
              <a:gd name="connsiteX5" fmla="*/ 102400 w 1600200"/>
              <a:gd name="connsiteY5" fmla="*/ 881932 h 1792224"/>
              <a:gd name="connsiteX6" fmla="*/ 102400 w 1600200"/>
              <a:gd name="connsiteY6" fmla="*/ 1792224 h 1792224"/>
              <a:gd name="connsiteX7" fmla="*/ 0 w 1600200"/>
              <a:gd name="connsiteY7" fmla="*/ 1792224 h 179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200" h="1792224">
                <a:moveTo>
                  <a:pt x="0" y="0"/>
                </a:moveTo>
                <a:lnTo>
                  <a:pt x="1600200" y="0"/>
                </a:lnTo>
                <a:lnTo>
                  <a:pt x="1600200" y="1792224"/>
                </a:lnTo>
                <a:lnTo>
                  <a:pt x="111544" y="1792224"/>
                </a:lnTo>
                <a:lnTo>
                  <a:pt x="111544" y="881932"/>
                </a:lnTo>
                <a:lnTo>
                  <a:pt x="102400" y="881932"/>
                </a:lnTo>
                <a:lnTo>
                  <a:pt x="102400" y="1792224"/>
                </a:lnTo>
                <a:lnTo>
                  <a:pt x="0" y="1792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3447" y="1473582"/>
            <a:ext cx="1141243" cy="11412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3340503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4978" y="1473582"/>
            <a:ext cx="1141243" cy="11412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5002034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7155" y="3276600"/>
            <a:ext cx="1370310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50443" y="3276600"/>
            <a:ext cx="1370310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16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16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26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26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348C224D-9878-5E4A-80E2-E9F6D4493E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5442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C8FD6B91-4C81-F045-9E2F-FCC3D2387C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8730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10287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9847" y="1473582"/>
            <a:ext cx="1141243" cy="11412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2476903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1378" y="1473582"/>
            <a:ext cx="1141243" cy="11412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4138434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B7ED9E36-7288-C843-BE32-5E1F0533A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2909" y="1473582"/>
            <a:ext cx="1141243" cy="114124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B81AB-0052-6E4A-90C2-6F3F720C924D}"/>
              </a:ext>
            </a:extLst>
          </p:cNvPr>
          <p:cNvCxnSpPr>
            <a:cxnSpLocks/>
          </p:cNvCxnSpPr>
          <p:nvPr userDrawn="1"/>
        </p:nvCxnSpPr>
        <p:spPr>
          <a:xfrm>
            <a:off x="5799965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24439" y="3276600"/>
            <a:ext cx="1372062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3680" y="3276600"/>
            <a:ext cx="1372062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D5C236A-429A-7F4C-BCDB-74DBE0F7C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7499" y="3276600"/>
            <a:ext cx="1372062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80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380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890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890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117F935-C521-FC43-9D1D-31EFD8CA76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654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91241D-91A5-1141-8434-3AEB61C59F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654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0D572D47-C027-614B-8C96-102B6CC068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61843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C7B64BEB-AB9F-104A-9017-2AA205AFBE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5131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DE65B6A-7EFF-2A4B-9562-82D3E729E2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96275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3967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6520" y="1473582"/>
            <a:ext cx="1141243" cy="11412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3443576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8051" y="1473582"/>
            <a:ext cx="1141243" cy="11412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5105107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B7ED9E36-7288-C843-BE32-5E1F0533A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582" y="1473582"/>
            <a:ext cx="1141243" cy="114124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B81AB-0052-6E4A-90C2-6F3F720C924D}"/>
              </a:ext>
            </a:extLst>
          </p:cNvPr>
          <p:cNvCxnSpPr>
            <a:cxnSpLocks/>
          </p:cNvCxnSpPr>
          <p:nvPr userDrawn="1"/>
        </p:nvCxnSpPr>
        <p:spPr>
          <a:xfrm>
            <a:off x="6766638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08507" y="3276600"/>
            <a:ext cx="1368891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6728" y="3276600"/>
            <a:ext cx="1368891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D5C236A-429A-7F4C-BCDB-74DBE0F7C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5353" y="3276600"/>
            <a:ext cx="1368891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4763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4763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5763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5763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117F935-C521-FC43-9D1D-31EFD8CA76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32163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91241D-91A5-1141-8434-3AEB61C59F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32163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0FB5E5A8-A8B3-C34C-B76D-C43014701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9335" y="1473582"/>
            <a:ext cx="1141243" cy="1141243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4B3D4F-9334-9A4E-96E0-AB908597BFD6}"/>
              </a:ext>
            </a:extLst>
          </p:cNvPr>
          <p:cNvCxnSpPr>
            <a:cxnSpLocks/>
          </p:cNvCxnSpPr>
          <p:nvPr userDrawn="1"/>
        </p:nvCxnSpPr>
        <p:spPr>
          <a:xfrm>
            <a:off x="1786391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4176306-8137-3A40-A19B-FBEAE3527F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30286" y="3276600"/>
            <a:ext cx="1368891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95B1A63D-1779-124E-B5E7-B12C58A118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47578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6F25173-681E-0C4D-A668-24E4D2CCE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47578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80143A2E-E2C6-9C47-A68F-73D7AAE862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67864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D706D00A-0829-A344-BCB1-E4F2E9F312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32886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6E0A5083-08CD-FB48-86DB-F27C5D2750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7908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E4E563FE-08FB-A445-A245-B5A0145853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62931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4620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2924" y="1473582"/>
            <a:ext cx="1141243" cy="11412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4169980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4455" y="1473582"/>
            <a:ext cx="1141243" cy="11412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5831511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B7ED9E36-7288-C843-BE32-5E1F0533A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986" y="1473582"/>
            <a:ext cx="1141243" cy="114124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B81AB-0052-6E4A-90C2-6F3F720C924D}"/>
              </a:ext>
            </a:extLst>
          </p:cNvPr>
          <p:cNvCxnSpPr>
            <a:cxnSpLocks/>
          </p:cNvCxnSpPr>
          <p:nvPr userDrawn="1"/>
        </p:nvCxnSpPr>
        <p:spPr>
          <a:xfrm>
            <a:off x="7493042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2368" y="3276600"/>
            <a:ext cx="1373058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87850" y="3276600"/>
            <a:ext cx="1373058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D5C236A-429A-7F4C-BCDB-74DBE0F7C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332" y="3276600"/>
            <a:ext cx="1373057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1167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67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82167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82167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117F935-C521-FC43-9D1D-31EFD8CA76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58567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91241D-91A5-1141-8434-3AEB61C59F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58567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0FB5E5A8-A8B3-C34C-B76D-C43014701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5739" y="1473582"/>
            <a:ext cx="1141243" cy="1141243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4B3D4F-9334-9A4E-96E0-AB908597BFD6}"/>
              </a:ext>
            </a:extLst>
          </p:cNvPr>
          <p:cNvCxnSpPr>
            <a:cxnSpLocks/>
          </p:cNvCxnSpPr>
          <p:nvPr userDrawn="1"/>
        </p:nvCxnSpPr>
        <p:spPr>
          <a:xfrm>
            <a:off x="2512795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4176306-8137-3A40-A19B-FBEAE3527F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61222" y="3276600"/>
            <a:ext cx="1373059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95B1A63D-1779-124E-B5E7-B12C58A118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73982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6F25173-681E-0C4D-A668-24E4D2CCE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73982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0D43DCD0-5CFA-2546-8445-DCF850DEF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257" y="1473582"/>
            <a:ext cx="1141243" cy="1141243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4D345A-C631-6245-BEBA-88560A3CD9EF}"/>
              </a:ext>
            </a:extLst>
          </p:cNvPr>
          <p:cNvCxnSpPr>
            <a:cxnSpLocks/>
          </p:cNvCxnSpPr>
          <p:nvPr userDrawn="1"/>
        </p:nvCxnSpPr>
        <p:spPr>
          <a:xfrm>
            <a:off x="857313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58E54AD3-AE96-014E-8F24-326D4840D9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2591" y="3276600"/>
            <a:ext cx="1373059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7E22CD1D-C151-B64E-B5E4-2515BCC58A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850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6ABEE280-380E-044E-9B5E-A64880A29D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850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983561D7-91CA-6641-A0AF-5791E4A41F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2444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11EF612B-F55E-EB40-ACC1-643C5E1F463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97466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2E013170-BD60-2E4B-8441-1DFA81CA36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2488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F0AA64F2-6847-4E40-B257-D37E1FFB79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27511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4" name="Text Placeholder 22">
            <a:extLst>
              <a:ext uri="{FF2B5EF4-FFF2-40B4-BE49-F238E27FC236}">
                <a16:creationId xmlns:a16="http://schemas.microsoft.com/office/drawing/2014/main" id="{0DD9C7AD-FF65-1642-B886-F405C4F16B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98655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5155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3340503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5002034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7179" y="3276600"/>
            <a:ext cx="1370262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50466" y="3276600"/>
            <a:ext cx="1370263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16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16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26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26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SpPr/>
          <p:nvPr/>
        </p:nvSpPr>
        <p:spPr>
          <a:xfrm>
            <a:off x="4864978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SpPr/>
          <p:nvPr/>
        </p:nvSpPr>
        <p:spPr>
          <a:xfrm>
            <a:off x="3203447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560EBD1-1319-B843-BC4A-A9B7403878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5442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188B428-350D-9143-AB94-B4EC286F7C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8730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7619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2476903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4138434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B81AB-0052-6E4A-90C2-6F3F720C924D}"/>
              </a:ext>
            </a:extLst>
          </p:cNvPr>
          <p:cNvCxnSpPr>
            <a:cxnSpLocks/>
          </p:cNvCxnSpPr>
          <p:nvPr userDrawn="1"/>
        </p:nvCxnSpPr>
        <p:spPr>
          <a:xfrm>
            <a:off x="5799965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22680" y="3276600"/>
            <a:ext cx="1372062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3680" y="3276600"/>
            <a:ext cx="1372061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D5C236A-429A-7F4C-BCDB-74DBE0F7C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7113" y="3276600"/>
            <a:ext cx="1372060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80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380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890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890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117F935-C521-FC43-9D1D-31EFD8CA76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6549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91241D-91A5-1141-8434-3AEB61C59F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6549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SpPr/>
          <p:nvPr/>
        </p:nvSpPr>
        <p:spPr>
          <a:xfrm>
            <a:off x="2339847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SpPr/>
          <p:nvPr/>
        </p:nvSpPr>
        <p:spPr>
          <a:xfrm>
            <a:off x="4001378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19">
            <a:extLst>
              <a:ext uri="{FF2B5EF4-FFF2-40B4-BE49-F238E27FC236}">
                <a16:creationId xmlns:a16="http://schemas.microsoft.com/office/drawing/2014/main" id="{B7ED9E36-7288-C843-BE32-5E1F0533AB7E}"/>
              </a:ext>
            </a:extLst>
          </p:cNvPr>
          <p:cNvSpPr/>
          <p:nvPr/>
        </p:nvSpPr>
        <p:spPr>
          <a:xfrm>
            <a:off x="5662909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E656EDC8-9A5A-BD4B-8768-564286F149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61843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9C9EA145-A850-644A-9A59-58FB9ECE8F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5131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D7C3686A-EC68-1940-8FF3-4265F3E1C2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96275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5531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3443576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5105107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B81AB-0052-6E4A-90C2-6F3F720C924D}"/>
              </a:ext>
            </a:extLst>
          </p:cNvPr>
          <p:cNvCxnSpPr>
            <a:cxnSpLocks/>
          </p:cNvCxnSpPr>
          <p:nvPr userDrawn="1"/>
        </p:nvCxnSpPr>
        <p:spPr>
          <a:xfrm>
            <a:off x="6766638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90938" y="3276600"/>
            <a:ext cx="1368891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41939" y="3276600"/>
            <a:ext cx="1368890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D5C236A-429A-7F4C-BCDB-74DBE0F7C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5354" y="3276600"/>
            <a:ext cx="1368890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4763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4763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5763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5763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117F935-C521-FC43-9D1D-31EFD8CA76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32163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91241D-91A5-1141-8434-3AEB61C59F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32163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4B3D4F-9334-9A4E-96E0-AB908597BFD6}"/>
              </a:ext>
            </a:extLst>
          </p:cNvPr>
          <p:cNvCxnSpPr>
            <a:cxnSpLocks/>
          </p:cNvCxnSpPr>
          <p:nvPr userDrawn="1"/>
        </p:nvCxnSpPr>
        <p:spPr>
          <a:xfrm>
            <a:off x="1786391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4176306-8137-3A40-A19B-FBEAE3527F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30286" y="3276600"/>
            <a:ext cx="1368891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95B1A63D-1779-124E-B5E7-B12C58A118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47578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6F25173-681E-0C4D-A668-24E4D2CCE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47578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Graphic 29">
            <a:extLst>
              <a:ext uri="{FF2B5EF4-FFF2-40B4-BE49-F238E27FC236}">
                <a16:creationId xmlns:a16="http://schemas.microsoft.com/office/drawing/2014/main" id="{0FB5E5A8-A8B3-C34C-B76D-C43014701558}"/>
              </a:ext>
            </a:extLst>
          </p:cNvPr>
          <p:cNvSpPr/>
          <p:nvPr/>
        </p:nvSpPr>
        <p:spPr>
          <a:xfrm>
            <a:off x="1649335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SpPr/>
          <p:nvPr/>
        </p:nvSpPr>
        <p:spPr>
          <a:xfrm>
            <a:off x="3306520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SpPr/>
          <p:nvPr/>
        </p:nvSpPr>
        <p:spPr>
          <a:xfrm>
            <a:off x="4968051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19">
            <a:extLst>
              <a:ext uri="{FF2B5EF4-FFF2-40B4-BE49-F238E27FC236}">
                <a16:creationId xmlns:a16="http://schemas.microsoft.com/office/drawing/2014/main" id="{B7ED9E36-7288-C843-BE32-5E1F0533AB7E}"/>
              </a:ext>
            </a:extLst>
          </p:cNvPr>
          <p:cNvSpPr/>
          <p:nvPr/>
        </p:nvSpPr>
        <p:spPr>
          <a:xfrm>
            <a:off x="6629582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5C6EB50C-9638-B842-8C68-E215068C27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67864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5F5740E5-84B5-FA45-9D1C-77756E3087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32886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CC077FDC-E0D3-E248-BC95-FA0D8FDDF8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7908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06D9268B-8910-294C-A803-17385FCBF4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62931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8807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5A0F-ED0C-F54B-AA80-413D8C0B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8045F-55B6-CB4D-827B-D320CCC4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D014C-D4CF-9C42-A629-850AA6968D82}"/>
              </a:ext>
            </a:extLst>
          </p:cNvPr>
          <p:cNvCxnSpPr>
            <a:cxnSpLocks/>
          </p:cNvCxnSpPr>
          <p:nvPr userDrawn="1"/>
        </p:nvCxnSpPr>
        <p:spPr>
          <a:xfrm>
            <a:off x="4169980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1C503-791F-7740-A66E-FF4EF1AE6146}"/>
              </a:ext>
            </a:extLst>
          </p:cNvPr>
          <p:cNvCxnSpPr>
            <a:cxnSpLocks/>
          </p:cNvCxnSpPr>
          <p:nvPr userDrawn="1"/>
        </p:nvCxnSpPr>
        <p:spPr>
          <a:xfrm>
            <a:off x="5831511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99D41-D710-9042-AA19-37DA84DB704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A675CB-A7F8-2948-933E-4175A8FC3F2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E1AC06-EC2C-B143-9E91-B81C0B524A8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46F07F6-51BB-7E4A-8D91-55EF0FE3BA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508D53-B0F1-1844-AA62-473513FB336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CA906B-EA05-6246-AEE3-753EEA2C1E7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EC69EEA-034C-8D4F-A5AB-355F880148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EB95F2B-E580-2946-8570-313F1DE8875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B81AB-0052-6E4A-90C2-6F3F720C924D}"/>
              </a:ext>
            </a:extLst>
          </p:cNvPr>
          <p:cNvCxnSpPr>
            <a:cxnSpLocks/>
          </p:cNvCxnSpPr>
          <p:nvPr userDrawn="1"/>
        </p:nvCxnSpPr>
        <p:spPr>
          <a:xfrm>
            <a:off x="7493042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298ACB-6926-5444-8F06-50DACB32C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9466" y="3276600"/>
            <a:ext cx="1373655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230F73A-7A23-964D-B35F-5027F1AE2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8248" y="3276600"/>
            <a:ext cx="1373656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D5C236A-429A-7F4C-BCDB-74DBE0F7C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9778" y="3276600"/>
            <a:ext cx="1373657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FE73EB-A69F-6A4B-A943-9B4053A5D4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1167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1AF0602-1BC3-2641-9C42-719F7CA3B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167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A1EE061-DE46-0249-A51C-EC3201E0A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82167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DEA2573-F30C-5043-82B7-D45DA33CE1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82167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117F935-C521-FC43-9D1D-31EFD8CA76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58567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91241D-91A5-1141-8434-3AEB61C59F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58567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4B3D4F-9334-9A4E-96E0-AB908597BFD6}"/>
              </a:ext>
            </a:extLst>
          </p:cNvPr>
          <p:cNvCxnSpPr>
            <a:cxnSpLocks/>
          </p:cNvCxnSpPr>
          <p:nvPr userDrawn="1"/>
        </p:nvCxnSpPr>
        <p:spPr>
          <a:xfrm>
            <a:off x="2512795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4176306-8137-3A40-A19B-FBEAE3527F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57507" y="3276600"/>
            <a:ext cx="1373654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95B1A63D-1779-124E-B5E7-B12C58A118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73982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6F25173-681E-0C4D-A668-24E4D2CCE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73982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4D345A-C631-6245-BEBA-88560A3CD9EF}"/>
              </a:ext>
            </a:extLst>
          </p:cNvPr>
          <p:cNvCxnSpPr>
            <a:cxnSpLocks/>
          </p:cNvCxnSpPr>
          <p:nvPr userDrawn="1"/>
        </p:nvCxnSpPr>
        <p:spPr>
          <a:xfrm>
            <a:off x="857313" y="3185934"/>
            <a:ext cx="867131" cy="0"/>
          </a:xfrm>
          <a:prstGeom prst="line">
            <a:avLst/>
          </a:prstGeom>
          <a:ln w="952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58E54AD3-AE96-014E-8F24-326D4840D9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3336" y="3276600"/>
            <a:ext cx="1371952" cy="1066800"/>
          </a:xfrm>
        </p:spPr>
        <p:txBody>
          <a:bodyPr/>
          <a:lstStyle>
            <a:lvl1pPr marL="0" indent="0" algn="ctr">
              <a:buNone/>
              <a:defRPr sz="800"/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7E22CD1D-C151-B64E-B5E4-2515BCC58A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8500" y="2724345"/>
            <a:ext cx="1141243" cy="192232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6ABEE280-380E-044E-9B5E-A64880A29D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8500" y="2927545"/>
            <a:ext cx="1141243" cy="192232"/>
          </a:xfrm>
        </p:spPr>
        <p:txBody>
          <a:bodyPr/>
          <a:lstStyle>
            <a:lvl1pPr marL="0" indent="0" algn="ctr">
              <a:buNone/>
              <a:defRPr sz="80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Graphic 29">
            <a:extLst>
              <a:ext uri="{FF2B5EF4-FFF2-40B4-BE49-F238E27FC236}">
                <a16:creationId xmlns:a16="http://schemas.microsoft.com/office/drawing/2014/main" id="{0FB5E5A8-A8B3-C34C-B76D-C43014701558}"/>
              </a:ext>
            </a:extLst>
          </p:cNvPr>
          <p:cNvSpPr/>
          <p:nvPr/>
        </p:nvSpPr>
        <p:spPr>
          <a:xfrm>
            <a:off x="2375739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3">
            <a:extLst>
              <a:ext uri="{FF2B5EF4-FFF2-40B4-BE49-F238E27FC236}">
                <a16:creationId xmlns:a16="http://schemas.microsoft.com/office/drawing/2014/main" id="{112CB9DE-27A0-0140-9C33-42B5F44DF1F6}"/>
              </a:ext>
            </a:extLst>
          </p:cNvPr>
          <p:cNvSpPr/>
          <p:nvPr/>
        </p:nvSpPr>
        <p:spPr>
          <a:xfrm>
            <a:off x="4032924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35F14B59-2CA5-1E45-B9D6-978C4897B627}"/>
              </a:ext>
            </a:extLst>
          </p:cNvPr>
          <p:cNvSpPr/>
          <p:nvPr/>
        </p:nvSpPr>
        <p:spPr>
          <a:xfrm>
            <a:off x="5694455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19">
            <a:extLst>
              <a:ext uri="{FF2B5EF4-FFF2-40B4-BE49-F238E27FC236}">
                <a16:creationId xmlns:a16="http://schemas.microsoft.com/office/drawing/2014/main" id="{B7ED9E36-7288-C843-BE32-5E1F0533AB7E}"/>
              </a:ext>
            </a:extLst>
          </p:cNvPr>
          <p:cNvSpPr/>
          <p:nvPr/>
        </p:nvSpPr>
        <p:spPr>
          <a:xfrm>
            <a:off x="7355986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34">
            <a:extLst>
              <a:ext uri="{FF2B5EF4-FFF2-40B4-BE49-F238E27FC236}">
                <a16:creationId xmlns:a16="http://schemas.microsoft.com/office/drawing/2014/main" id="{0D43DCD0-5CFA-2546-8445-DCF850DEFD73}"/>
              </a:ext>
            </a:extLst>
          </p:cNvPr>
          <p:cNvSpPr/>
          <p:nvPr/>
        </p:nvSpPr>
        <p:spPr>
          <a:xfrm>
            <a:off x="720257" y="1473582"/>
            <a:ext cx="1141243" cy="1141243"/>
          </a:xfrm>
          <a:custGeom>
            <a:avLst/>
            <a:gdLst>
              <a:gd name="connsiteX0" fmla="*/ 1141243 w 1141243"/>
              <a:gd name="connsiteY0" fmla="*/ 570622 h 1141243"/>
              <a:gd name="connsiteX1" fmla="*/ 570622 w 1141243"/>
              <a:gd name="connsiteY1" fmla="*/ 1141243 h 1141243"/>
              <a:gd name="connsiteX2" fmla="*/ 0 w 1141243"/>
              <a:gd name="connsiteY2" fmla="*/ 570622 h 1141243"/>
              <a:gd name="connsiteX3" fmla="*/ 570622 w 1141243"/>
              <a:gd name="connsiteY3" fmla="*/ 0 h 1141243"/>
              <a:gd name="connsiteX4" fmla="*/ 1141243 w 1141243"/>
              <a:gd name="connsiteY4" fmla="*/ 570622 h 11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243" h="1141243">
                <a:moveTo>
                  <a:pt x="1141243" y="570622"/>
                </a:moveTo>
                <a:cubicBezTo>
                  <a:pt x="1141243" y="885767"/>
                  <a:pt x="885767" y="1141243"/>
                  <a:pt x="570622" y="1141243"/>
                </a:cubicBezTo>
                <a:cubicBezTo>
                  <a:pt x="255476" y="1141243"/>
                  <a:pt x="0" y="885767"/>
                  <a:pt x="0" y="570622"/>
                </a:cubicBezTo>
                <a:cubicBezTo>
                  <a:pt x="0" y="255476"/>
                  <a:pt x="255476" y="0"/>
                  <a:pt x="570622" y="0"/>
                </a:cubicBezTo>
                <a:cubicBezTo>
                  <a:pt x="885767" y="0"/>
                  <a:pt x="1141243" y="255476"/>
                  <a:pt x="1141243" y="570622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F93CE1CF-5A20-CE4A-9DAE-552F9A27FF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2444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7BE54799-BAD5-7646-9CA9-EFFB218507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97466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4" name="Text Placeholder 22">
            <a:extLst>
              <a:ext uri="{FF2B5EF4-FFF2-40B4-BE49-F238E27FC236}">
                <a16:creationId xmlns:a16="http://schemas.microsoft.com/office/drawing/2014/main" id="{C6B5BBC8-236B-AD41-8963-2E44ECCFFE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62488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1BD9942E-0C54-BC4A-A251-A81E8B912A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27511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1621543D-ECC0-FA49-930A-3A67E42A5D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98655" y="1890968"/>
            <a:ext cx="693737" cy="334993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3280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1878612-3807-694C-A3B1-9DA4D654DD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75278"/>
            <a:ext cx="8201025" cy="3445524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F83044A-7BC6-9849-9243-D289B0C36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8101CE-8A57-7F41-8178-9E2C26778C49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A2A1D1-4E18-6949-8A24-E3B60B02516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2329EE4-E6CF-FC42-9A86-008867BD0AF9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E365B74-2046-0E45-B565-CA25FFBFB4B0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4EA14BD-8E34-E24D-9B4F-0DD1E4C0AC7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9CE6E4-6BC1-8E4E-8B57-7A1A3372A9AB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81277A4-61A7-1A40-9682-3386B5EE405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C112253-58BA-B044-AB01-3EE3A204E94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47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CF8D-D72A-494B-B203-881EC64E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0B937-2BE2-2644-A662-5F0198719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D7944B-8B6B-4944-9A92-07D8043E78DA}"/>
              </a:ext>
            </a:extLst>
          </p:cNvPr>
          <p:cNvCxnSpPr>
            <a:cxnSpLocks/>
          </p:cNvCxnSpPr>
          <p:nvPr userDrawn="1"/>
        </p:nvCxnSpPr>
        <p:spPr>
          <a:xfrm flipH="1">
            <a:off x="3127805" y="0"/>
            <a:ext cx="2888389" cy="5158598"/>
          </a:xfrm>
          <a:prstGeom prst="line">
            <a:avLst/>
          </a:prstGeom>
          <a:ln w="127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9DF49FE-8805-C84D-941B-C159573D4093}"/>
              </a:ext>
            </a:extLst>
          </p:cNvPr>
          <p:cNvSpPr/>
          <p:nvPr/>
        </p:nvSpPr>
        <p:spPr>
          <a:xfrm>
            <a:off x="3870193" y="2664105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A9FB19-A85D-4948-9386-B7FB9C619457}"/>
              </a:ext>
            </a:extLst>
          </p:cNvPr>
          <p:cNvSpPr/>
          <p:nvPr/>
        </p:nvSpPr>
        <p:spPr>
          <a:xfrm>
            <a:off x="4436075" y="1657037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9150F86-4E62-F04D-9A6D-EF79027C5A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57183" y="2878983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9876CD4-C881-DB4A-B351-3791A52CA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7183" y="3082183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CFC1443-AE80-764D-927A-CBE2833C7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7804" y="1845625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0C7BF7C-067D-2145-84BF-9622916E20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7804" y="2048825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8A85044-D3F0-4940-A12A-8E38BA8A42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9015" y="2886132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ED814B8-079E-4E47-BA24-F7A775E8A5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7594" y="1877139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4BC3A4-7207-9D42-A236-1BA77F639728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F92D4DC-8B9C-D742-881E-4D1D88F2F4D1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7B1E84-B4D2-834A-BEAF-9CA809B8219F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B03926-4B09-3A40-A96B-2410468283C9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842B62B-42E0-7942-AD8B-61561EF749C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AAF4C0B-C8A9-BF4C-9D14-726E5544661B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0DE81D8-4790-CC45-9F32-30EA7C96E438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CCDF506-6C1C-9546-9EA3-87A56120A175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64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CF8D-D72A-494B-B203-881EC64E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0B937-2BE2-2644-A662-5F0198719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D7944B-8B6B-4944-9A92-07D8043E78DA}"/>
              </a:ext>
            </a:extLst>
          </p:cNvPr>
          <p:cNvCxnSpPr>
            <a:cxnSpLocks/>
          </p:cNvCxnSpPr>
          <p:nvPr userDrawn="1"/>
        </p:nvCxnSpPr>
        <p:spPr>
          <a:xfrm flipH="1">
            <a:off x="3127805" y="0"/>
            <a:ext cx="2888389" cy="5158598"/>
          </a:xfrm>
          <a:prstGeom prst="line">
            <a:avLst/>
          </a:prstGeom>
          <a:ln w="127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9150F86-4E62-F04D-9A6D-EF79027C5A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4638" y="3545741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9876CD4-C881-DB4A-B351-3791A52CA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34638" y="3748941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CFC1443-AE80-764D-927A-CBE2833C7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6498" y="2528886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0C7BF7C-067D-2145-84BF-9622916E20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6498" y="2732086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4B20E7-C763-4441-8CEC-24CDD580DD5E}"/>
              </a:ext>
            </a:extLst>
          </p:cNvPr>
          <p:cNvSpPr/>
          <p:nvPr/>
        </p:nvSpPr>
        <p:spPr>
          <a:xfrm>
            <a:off x="3521337" y="3329215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B4A2F3-E371-C74B-BB0B-5AE22776BE05}"/>
              </a:ext>
            </a:extLst>
          </p:cNvPr>
          <p:cNvSpPr/>
          <p:nvPr/>
        </p:nvSpPr>
        <p:spPr>
          <a:xfrm>
            <a:off x="4133197" y="2322147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45E938-778E-6A47-AD56-4B9FDD3EE250}"/>
              </a:ext>
            </a:extLst>
          </p:cNvPr>
          <p:cNvSpPr/>
          <p:nvPr/>
        </p:nvSpPr>
        <p:spPr>
          <a:xfrm>
            <a:off x="4647204" y="1315079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8A85044-D3F0-4940-A12A-8E38BA8A42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82484" y="3549401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ED814B8-079E-4E47-BA24-F7A775E8A5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4344" y="2542333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BC956C4D-4D2E-E046-93CD-CD17D86CC7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407" y="1535265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A4B1556-A302-5747-BF48-1AD6B0503A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16883" y="1530403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1EB8B2E-8B9B-3A45-8C03-4978D61007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16883" y="1733603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7C63D5-570A-B74D-9533-DFB496A5A9C9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11043B-1D3F-064D-BB0A-AC9994048832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3902B9-4E10-9640-ACD2-6A9761B5F47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312A587-256A-7F42-B66B-7FA2BB51BFDE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F5F4DBC-BCC6-8C42-B23F-B3B0F8B6E871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FC0247D-E0C2-7E48-8953-3FCBB59FE6A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C82F0F0-3F08-2A4F-84DA-942955D6D4AF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74D0B84-8454-4447-9236-243AC8DF0634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159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CF8D-D72A-494B-B203-881EC64E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F0B937-2BE2-2644-A662-5F0198719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D7944B-8B6B-4944-9A92-07D8043E78DA}"/>
              </a:ext>
            </a:extLst>
          </p:cNvPr>
          <p:cNvCxnSpPr>
            <a:cxnSpLocks/>
          </p:cNvCxnSpPr>
          <p:nvPr userDrawn="1"/>
        </p:nvCxnSpPr>
        <p:spPr>
          <a:xfrm flipH="1">
            <a:off x="3127805" y="0"/>
            <a:ext cx="2888389" cy="5158598"/>
          </a:xfrm>
          <a:prstGeom prst="line">
            <a:avLst/>
          </a:prstGeom>
          <a:ln w="127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9150F86-4E62-F04D-9A6D-EF79027C5A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6562" y="3882601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9876CD4-C881-DB4A-B351-3791A52CA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6562" y="4085801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CFC1443-AE80-764D-927A-CBE2833C7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57183" y="2865746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0C7BF7C-067D-2145-84BF-9622916E20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7183" y="3068946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A4B1556-A302-5747-BF48-1AD6B0503A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9770" y="1889115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1EB8B2E-8B9B-3A45-8C03-4978D61007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9770" y="2092315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5E1247A-131E-5A4F-92CA-925C06D6B93C}"/>
              </a:ext>
            </a:extLst>
          </p:cNvPr>
          <p:cNvSpPr/>
          <p:nvPr/>
        </p:nvSpPr>
        <p:spPr>
          <a:xfrm>
            <a:off x="3880269" y="2664105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ECBFA97-F5CD-8F41-A50C-608B3B94024E}"/>
              </a:ext>
            </a:extLst>
          </p:cNvPr>
          <p:cNvSpPr/>
          <p:nvPr/>
        </p:nvSpPr>
        <p:spPr>
          <a:xfrm>
            <a:off x="4401667" y="1657037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B5287B7-80B6-2E40-902D-D3C886D585D6}"/>
              </a:ext>
            </a:extLst>
          </p:cNvPr>
          <p:cNvSpPr/>
          <p:nvPr/>
        </p:nvSpPr>
        <p:spPr>
          <a:xfrm>
            <a:off x="5031319" y="649969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E7F25D5-5B0D-5D4F-A14C-56A00691DA2F}"/>
              </a:ext>
            </a:extLst>
          </p:cNvPr>
          <p:cNvSpPr/>
          <p:nvPr/>
        </p:nvSpPr>
        <p:spPr>
          <a:xfrm>
            <a:off x="3326063" y="3671173"/>
            <a:ext cx="822358" cy="822358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8A85044-D3F0-4940-A12A-8E38BA8A42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7678" y="3896048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ED814B8-079E-4E47-BA24-F7A775E8A5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19016" y="2888980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BC956C4D-4D2E-E046-93CD-CD17D86CC7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1881912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F5E7C1BE-EA6B-FE4D-BD24-1FDB5EB341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02621" y="883430"/>
            <a:ext cx="500063" cy="38198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776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88D1307-3730-3443-AEF4-871D33F05D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01563" y="878761"/>
            <a:ext cx="1141243" cy="192232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A0F5CF8A-9B6A-E045-9BEA-67336603AD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01563" y="1081961"/>
            <a:ext cx="1141243" cy="192232"/>
          </a:xfrm>
        </p:spPr>
        <p:txBody>
          <a:bodyPr/>
          <a:lstStyle>
            <a:lvl1pPr marL="0" indent="0" algn="r">
              <a:buNone/>
              <a:defRPr sz="1050" b="0">
                <a:solidFill>
                  <a:srgbClr val="005776"/>
                </a:solidFill>
              </a:defRPr>
            </a:lvl1pPr>
            <a:lvl2pPr marL="342900" indent="0">
              <a:buNone/>
              <a:defRPr sz="1000"/>
            </a:lvl2pPr>
            <a:lvl3pPr marL="228600" indent="0">
              <a:buNone/>
              <a:defRPr sz="1000"/>
            </a:lvl3pPr>
            <a:lvl4pPr marL="457200" indent="0">
              <a:buNone/>
              <a:defRPr sz="1000"/>
            </a:lvl4pPr>
            <a:lvl5pPr marL="685800" indent="0">
              <a:buNone/>
              <a:defRPr sz="1000"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86648-EAF7-7944-8B8C-571313FBC6F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FFCAA72-A2A4-2940-A8FC-EACAFCE40BA6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0F5B0E7-0EC6-5645-83E3-F00648CABA43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187DA85-16C9-7540-9338-1493BFCEA00E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396EB4C-31E5-054E-B7E4-305014B40415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7CACF3D-9535-D74C-AE46-1115E8A28A51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17820F4-1AA9-E840-B974-C436D2545D5D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7FFE20D-7E28-2A42-A7C1-33CE196817EB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29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Produc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4ABE-DF40-CC49-966B-1AFD85D65E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7886700" cy="392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9DCBE7-1DEB-8346-8E4E-A383DF3652E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1055" y="1242875"/>
            <a:ext cx="4145369" cy="278258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defTabSz="228600">
              <a:lnSpc>
                <a:spcPct val="100000"/>
              </a:lnSpc>
              <a:spcAft>
                <a:spcPts val="900"/>
              </a:spcAft>
              <a:buClr>
                <a:schemeClr val="bg1"/>
              </a:buCl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 lang="en-US" sz="1400" smtClean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  <a:lvl7pPr marL="2057400" indent="0">
              <a:buNone/>
              <a:defRPr/>
            </a:lvl7pPr>
          </a:lstStyle>
          <a:p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Mockup will be locked on slide so the ppt creator will be able to insert GUI behind screen</a:t>
            </a:r>
          </a:p>
          <a:p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Esti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quistotate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il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ipsant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etur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? Qui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temolessum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temoluptia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sapicient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voluptas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facculpa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volores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editiandit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reperis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dem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duci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Ovid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eatia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dolent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am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assequiam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eictotatures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officia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faccum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facere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nulparia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volupis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res et alit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quibus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volorum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et, arum.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A91598-B5CD-4C2B-B517-4C5EEB8B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7374" y="1385161"/>
            <a:ext cx="3289515" cy="184042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2201A-E9D2-9A49-BCEC-995736CFE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111" y="1014387"/>
            <a:ext cx="4238156" cy="3262312"/>
          </a:xfrm>
          <a:prstGeom prst="rect">
            <a:avLst/>
          </a:prstGeom>
        </p:spPr>
      </p:pic>
      <p:pic>
        <p:nvPicPr>
          <p:cNvPr id="10" name="Picture 9" descr="A close up of a grate&#10;&#10;Description automatically generated">
            <a:extLst>
              <a:ext uri="{FF2B5EF4-FFF2-40B4-BE49-F238E27FC236}">
                <a16:creationId xmlns:a16="http://schemas.microsoft.com/office/drawing/2014/main" id="{A8698307-A0D3-4E97-9F36-8184967E5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33" y="16587"/>
            <a:ext cx="9152128" cy="5148072"/>
          </a:xfrm>
          <a:prstGeom prst="rect">
            <a:avLst/>
          </a:prstGeom>
        </p:spPr>
      </p:pic>
      <p:sp>
        <p:nvSpPr>
          <p:cNvPr id="12" name="Triangle 8">
            <a:extLst>
              <a:ext uri="{FF2B5EF4-FFF2-40B4-BE49-F238E27FC236}">
                <a16:creationId xmlns:a16="http://schemas.microsoft.com/office/drawing/2014/main" id="{3CADECD2-F93E-43C8-818C-D4DF03536A58}"/>
              </a:ext>
            </a:extLst>
          </p:cNvPr>
          <p:cNvSpPr/>
          <p:nvPr userDrawn="1"/>
        </p:nvSpPr>
        <p:spPr>
          <a:xfrm rot="5400000">
            <a:off x="-27432" y="484282"/>
            <a:ext cx="392715" cy="338548"/>
          </a:xfrm>
          <a:prstGeom prst="triangle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F19F58AB-6926-7F49-8FF3-72D8033ADF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484DCA-FD23-4A4E-9B32-9FE4F8C56ADF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560FC8C-948D-E341-B906-8F6D328C3169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A89F2DD-B331-B348-B753-4C89DADC9F2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4D7A64A-E423-EA48-8EAF-6047731013A0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F38B391-5629-094C-B66C-274AD82237D2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F3ACC9A-CF67-414F-8586-7FBF64587AF0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D1D9688-9AFF-E54F-B3D6-EA4ABF142D01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C0189-E81C-E447-8E63-19257C8FEE4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9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Produc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4ABE-DF40-CC49-966B-1AFD85D65E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7886700" cy="392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9DCBE7-1DEB-8346-8E4E-A383DF3652E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1055" y="1242875"/>
            <a:ext cx="4145369" cy="278258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>
              <a:lnSpc>
                <a:spcPct val="100000"/>
              </a:lnSpc>
              <a:spcAft>
                <a:spcPts val="900"/>
              </a:spcAft>
              <a:buClr>
                <a:schemeClr val="bg1"/>
              </a:buClr>
              <a:tabLst/>
              <a:defRPr lang="en-US" sz="14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Mockup will be locked on slide so the ppt creator will be able to insert GUI behind screen</a:t>
            </a:r>
          </a:p>
          <a:p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Esti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quistotate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il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ipsant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etur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? Qui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temolessum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temoluptia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sapicient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voluptas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facculpa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volores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editiandit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reperis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dem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duci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Ovid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eatia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dolent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am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assequiam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eictotatures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officia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faccum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facere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nulparia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volupis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res et alit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quibus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volorum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et, arum.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A91598-B5CD-4C2B-B517-4C5EEB8B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10372" y="1535618"/>
            <a:ext cx="3191256" cy="19567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509E27-701C-495D-8670-6819F1568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632" y="1014387"/>
            <a:ext cx="4672474" cy="3114726"/>
          </a:xfrm>
          <a:prstGeom prst="rect">
            <a:avLst/>
          </a:prstGeom>
        </p:spPr>
      </p:pic>
      <p:pic>
        <p:nvPicPr>
          <p:cNvPr id="10" name="Picture 9" descr="A close up of a grate&#10;&#10;Description automatically generated">
            <a:extLst>
              <a:ext uri="{FF2B5EF4-FFF2-40B4-BE49-F238E27FC236}">
                <a16:creationId xmlns:a16="http://schemas.microsoft.com/office/drawing/2014/main" id="{A8698307-A0D3-4E97-9F36-8184967E5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19" name="Triangle 8">
            <a:extLst>
              <a:ext uri="{FF2B5EF4-FFF2-40B4-BE49-F238E27FC236}">
                <a16:creationId xmlns:a16="http://schemas.microsoft.com/office/drawing/2014/main" id="{2B68D599-3B3D-5848-B2E5-F848F384F9D6}"/>
              </a:ext>
            </a:extLst>
          </p:cNvPr>
          <p:cNvSpPr/>
          <p:nvPr userDrawn="1"/>
        </p:nvSpPr>
        <p:spPr>
          <a:xfrm rot="5400000">
            <a:off x="-27432" y="484282"/>
            <a:ext cx="392715" cy="338548"/>
          </a:xfrm>
          <a:prstGeom prst="triangle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6E12A1D-C745-2845-92EE-6DE13D65BB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8BE20F-4773-4E44-BB30-8C3C74A2925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34FDD32-5A27-354B-AABC-3A8BFFD57A8C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E8E9929-48C1-EE4A-B9BF-C381ACC2A1BB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04C9F72-21B5-6D4C-A616-14E399E200D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EA96AA-2AF6-EF44-BECA-C52C142713C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9B78DE1-4A79-324A-8560-0B9826491F5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A763137-463A-7846-B6EF-8480F87C6C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FEB7596-E79D-A545-84C6-D4CA5910FF2E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57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Produc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4ABE-DF40-CC49-966B-1AFD85D65E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7886700" cy="392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A91598-B5CD-4C2B-B517-4C5EEB8B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58872" y="1450803"/>
            <a:ext cx="5210553" cy="290121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16" name="Picture 15" descr="A flat screen television&#10;&#10;Description automatically generated">
            <a:extLst>
              <a:ext uri="{FF2B5EF4-FFF2-40B4-BE49-F238E27FC236}">
                <a16:creationId xmlns:a16="http://schemas.microsoft.com/office/drawing/2014/main" id="{1F062D3E-22E7-4008-ADD5-C034398C35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971" y="877067"/>
            <a:ext cx="6682058" cy="4266433"/>
          </a:xfrm>
          <a:prstGeom prst="rect">
            <a:avLst/>
          </a:prstGeom>
        </p:spPr>
      </p:pic>
      <p:pic>
        <p:nvPicPr>
          <p:cNvPr id="10" name="Picture 9" descr="A close up of a grate&#10;&#10;Description automatically generated">
            <a:extLst>
              <a:ext uri="{FF2B5EF4-FFF2-40B4-BE49-F238E27FC236}">
                <a16:creationId xmlns:a16="http://schemas.microsoft.com/office/drawing/2014/main" id="{A8698307-A0D3-4E97-9F36-8184967E5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13" name="Triangle 8">
            <a:extLst>
              <a:ext uri="{FF2B5EF4-FFF2-40B4-BE49-F238E27FC236}">
                <a16:creationId xmlns:a16="http://schemas.microsoft.com/office/drawing/2014/main" id="{AE667DB5-257D-204A-A578-1E4F86A10A74}"/>
              </a:ext>
            </a:extLst>
          </p:cNvPr>
          <p:cNvSpPr/>
          <p:nvPr userDrawn="1"/>
        </p:nvSpPr>
        <p:spPr>
          <a:xfrm rot="5400000">
            <a:off x="-27432" y="484282"/>
            <a:ext cx="392715" cy="338548"/>
          </a:xfrm>
          <a:prstGeom prst="triangle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03021F89-6F31-8A40-8479-A3BF83535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128A48-ABC2-0F46-99D4-39FBA986C9C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3CDA569-626C-7041-BE60-A841591DBF3A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BE4318E-19C4-194A-BB4D-D1E468477F3D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A7D69CA-E603-1546-897B-C327D26CC6AB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7AF93E5-D1FB-AC40-A034-739E7F43850D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67BA5D2-616E-9441-AE30-BB64BF2F8B00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5A880DE-20DF-FD41-A1C7-9430D83260F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51AE1B3-F4CD-7F4C-B0F6-1923881855A6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7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 Produc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4ABE-DF40-CC49-966B-1AFD85D65E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7886700" cy="392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A91598-B5CD-4C2B-B517-4C5EEB8B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89612" y="1592599"/>
            <a:ext cx="4361617" cy="26738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41CA0E-B78D-4A5D-90C0-D8F885E52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911" y="877067"/>
            <a:ext cx="6400177" cy="4266433"/>
          </a:xfrm>
          <a:prstGeom prst="rect">
            <a:avLst/>
          </a:prstGeom>
        </p:spPr>
      </p:pic>
      <p:pic>
        <p:nvPicPr>
          <p:cNvPr id="10" name="Picture 9" descr="A close up of a grate&#10;&#10;Description automatically generated">
            <a:extLst>
              <a:ext uri="{FF2B5EF4-FFF2-40B4-BE49-F238E27FC236}">
                <a16:creationId xmlns:a16="http://schemas.microsoft.com/office/drawing/2014/main" id="{A8698307-A0D3-4E97-9F36-8184967E5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sp>
        <p:nvSpPr>
          <p:cNvPr id="13" name="Triangle 8">
            <a:extLst>
              <a:ext uri="{FF2B5EF4-FFF2-40B4-BE49-F238E27FC236}">
                <a16:creationId xmlns:a16="http://schemas.microsoft.com/office/drawing/2014/main" id="{7EDFA5E0-4290-C843-88BD-F3B43EB2C3AC}"/>
              </a:ext>
            </a:extLst>
          </p:cNvPr>
          <p:cNvSpPr/>
          <p:nvPr userDrawn="1"/>
        </p:nvSpPr>
        <p:spPr>
          <a:xfrm rot="5400000">
            <a:off x="-27432" y="484282"/>
            <a:ext cx="392715" cy="338548"/>
          </a:xfrm>
          <a:prstGeom prst="triangle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9BD59C07-6748-584B-8220-B980C3B9D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9FB1D-F59B-3F43-B8FD-5C515F71A914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37FC18F-4C38-2643-B701-7F03A0BF166B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8EE0416-C267-FF40-8131-82709AE3DBF6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54139C9-038E-3846-B068-628389544D27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59D15ED-C36D-9B40-A016-FCDBE5B0E3DB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4BA999D-82B8-4346-863E-ABB7EA4722E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0AC65C3-D97D-E942-B31A-A98BD831F0E1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8D103B2-F1DB-9648-8FF4-FB6C9BDDB166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88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ADE5900-8221-114C-88EB-8CD0C1F1DD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A943A9-9E7B-2F4F-8AD7-0331D93C8FD5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998129A-D36F-454A-BFB5-A4D09793E69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7FAD15F-C7CD-8540-B2EC-7B9730A05ADA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287DC9B-0FDB-7147-9E30-6E3FA97B36DE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7EE7559-108D-534C-B411-35F8EB12B666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A089BB2-A845-7D4E-A045-A77E752FC2F0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D54212C-CF3D-444D-88B5-9DBC7A05EA4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97821CE-8AB1-E74D-8C35-86B25D3FE72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35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DFB5FA2-A874-654A-9F63-284FCA0E5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CEF607-7A77-F44F-8470-E2516290BADB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58E2072-2601-E843-B052-BF6851564494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44CA34A-B228-EB42-B119-D1A32D68F580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52C5834-1D34-C641-B13A-ABAC2E081653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D7ABE6A-BD6A-FB4C-B9E9-0280DF50BEF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8771B83-005C-5440-BB6F-0DEF0454173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59171E8-0732-6649-8686-6FCFA96F723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509DAE5-52D6-CE47-9A35-7D8DB914386F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80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327907"/>
            <a:ext cx="6858000" cy="487686"/>
          </a:xfrm>
          <a:prstGeom prst="rect">
            <a:avLst/>
          </a:prstGeom>
        </p:spPr>
        <p:txBody>
          <a:bodyPr anchor="ctr"/>
          <a:lstStyle>
            <a:lvl1pPr algn="ctr">
              <a:defRPr sz="2000" b="1" cap="all" baseline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95B464-D3EE-624D-851D-1347112CEE94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53A4F42-326A-C646-8B54-3F89D3CD98EA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ECEDF3-98A2-5B43-A6D7-B04C9B7B1D7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BEB2A6F-1B3B-CD42-99B5-2EDAC4A2005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4A4F318-4F94-0746-8E16-F88DF573A90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9680E00-CA3F-AB45-80CC-ED9F0E4CE0F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CB9BF4-8C42-884D-8DC1-AEE00C259E3B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95FC5-B38A-4248-B0FE-1D87BA091865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54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9E0883-B2D6-8C40-80C2-D1D51F3E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36C00AA6-94A1-BB41-B98A-B09D39B6754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199" y="773580"/>
            <a:ext cx="4210335" cy="25717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dirty="0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FAA5A23-A211-6846-BE4D-24C34EA04D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43584"/>
            <a:ext cx="8215743" cy="319416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F83044A-7BC6-9849-9243-D289B0C36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B451A3-47F2-F142-B628-693332B10C37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56DA109-987C-4441-A4C5-A9F3D04B3B0F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5A3D1A1-E0C2-364C-82C2-4D0DE428A933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B277E01-BAAC-CE4E-A2E0-16C2CACB880C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00B136F-9458-9847-A291-128E260C90A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CDFF00-7469-A045-AA82-687C93DCEDFA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4E2643E-339A-874B-A799-1D62CB597AA8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03F879A-51EE-A04B-AC8A-0D8C457829C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51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327907"/>
            <a:ext cx="6858000" cy="487686"/>
          </a:xfrm>
          <a:prstGeom prst="rect">
            <a:avLst/>
          </a:prstGeom>
        </p:spPr>
        <p:txBody>
          <a:bodyPr anchor="ctr"/>
          <a:lstStyle>
            <a:lvl1pPr algn="ctr"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9038C1-119A-3543-9B94-7157369DA0F6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B4A26D7-92EE-FB41-81C5-F666C10B198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672647A-EE26-C74C-A26A-0EC280AE18B6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EEA32DF-40D3-5543-8A57-117143EF23BF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F1E6730-1A9E-9C4E-9AF3-B9B6E0D76D0B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1500276-2180-EB40-B79C-A049CCFF392E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C15B2DB-60AE-774A-8BAD-1BFA6AC72BF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7744C0E-B654-144E-BFD0-3C1C2821C87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35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327907"/>
            <a:ext cx="6858000" cy="487686"/>
          </a:xfrm>
          <a:prstGeom prst="rect">
            <a:avLst/>
          </a:prstGeom>
        </p:spPr>
        <p:txBody>
          <a:bodyPr anchor="ctr"/>
          <a:lstStyle>
            <a:lvl1pPr algn="ctr"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4FAF19-728A-0846-A900-51B2B1EDD71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501A20-B139-FC48-B790-26651748ED3D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242BDF1-93C2-B342-8038-E322FA793F6A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A8C1F9F-A01A-2843-BBD5-538131E3C4BB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2E5DA2-A675-3F4E-86A7-D06F2AE6241D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4670E2B-7A71-BE47-9239-067A4E4B815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3FFE781-61C5-C342-8084-DC03FF9CD40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01A55FA-B8D5-7341-AD5C-B19B27EF1E9E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88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colorf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327907"/>
            <a:ext cx="6858000" cy="487686"/>
          </a:xfrm>
          <a:prstGeom prst="rect">
            <a:avLst/>
          </a:prstGeom>
        </p:spPr>
        <p:txBody>
          <a:bodyPr anchor="ctr"/>
          <a:lstStyle>
            <a:lvl1pPr algn="ctr"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A705BF-24C7-5349-9A5E-F65393F33E9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6D8885F-E321-9641-8B04-D66D449CE5DB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EBE807C-9EC6-1F44-B69D-383DB3F3AB2A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FC5CCB7-42DE-2F4D-8A86-5E2055DBBF6E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CC93576-4060-9D4B-8496-3FDC44FF5879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0D29205-5F41-4148-BEAE-6523B58E5C1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0ABCFC8-3AE4-9541-8D44-5035E69E671B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0C47D92-7738-E84C-A2AB-B1E98D4AE73E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77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3329" y="3189755"/>
            <a:ext cx="4198882" cy="487686"/>
          </a:xfrm>
          <a:prstGeom prst="rect">
            <a:avLst/>
          </a:prstGeom>
        </p:spPr>
        <p:txBody>
          <a:bodyPr anchor="b"/>
          <a:lstStyle>
            <a:lvl1pPr algn="r"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762963A-9F1C-4288-AA3A-F1A282E0EA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5169" y="-29920"/>
            <a:ext cx="5671823" cy="5201556"/>
          </a:xfrm>
          <a:custGeom>
            <a:avLst/>
            <a:gdLst>
              <a:gd name="connsiteX0" fmla="*/ 0 w 5608518"/>
              <a:gd name="connsiteY0" fmla="*/ 0 h 5143500"/>
              <a:gd name="connsiteX1" fmla="*/ 5608518 w 5608518"/>
              <a:gd name="connsiteY1" fmla="*/ 0 h 5143500"/>
              <a:gd name="connsiteX2" fmla="*/ 2638917 w 5608518"/>
              <a:gd name="connsiteY2" fmla="*/ 5143500 h 5143500"/>
              <a:gd name="connsiteX3" fmla="*/ 0 w 560851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518" h="5143500">
                <a:moveTo>
                  <a:pt x="0" y="0"/>
                </a:moveTo>
                <a:lnTo>
                  <a:pt x="5608518" y="0"/>
                </a:lnTo>
                <a:lnTo>
                  <a:pt x="2638917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B5CCEC-275A-B34C-8019-79327562513D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7FDF893-0D5B-2E43-868E-76BEDE958817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730ABF-D131-6545-9BFA-8C994D7B7B1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073B587-3C41-A947-9E9F-DFE1DE8C47C7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5C8A44-2B46-704E-9F3A-F89EA821C2D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7F008F-D9AF-7C49-9D0B-0C817B4959D3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75D5207-8EFC-5E44-8417-C101E7F09878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9C1089F-A8E1-7C47-90FB-411A3F5C2E4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02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342F05-073F-0F42-8414-0468876AFBB5}"/>
              </a:ext>
            </a:extLst>
          </p:cNvPr>
          <p:cNvSpPr txBox="1"/>
          <p:nvPr userDrawn="1"/>
        </p:nvSpPr>
        <p:spPr>
          <a:xfrm>
            <a:off x="2002596" y="2020028"/>
            <a:ext cx="51388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A4616"/>
                </a:solidFill>
                <a:latin typeface="+mn-lt"/>
              </a:rPr>
              <a:t>THANK 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71FCD-AEFE-9D4E-9F7A-65E424CF1896}"/>
              </a:ext>
            </a:extLst>
          </p:cNvPr>
          <p:cNvSpPr txBox="1"/>
          <p:nvPr userDrawn="1"/>
        </p:nvSpPr>
        <p:spPr>
          <a:xfrm>
            <a:off x="3083034" y="2571750"/>
            <a:ext cx="29133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altair.com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33CC7-4F35-B84A-86CD-230F5F6B3F65}"/>
              </a:ext>
            </a:extLst>
          </p:cNvPr>
          <p:cNvSpPr txBox="1"/>
          <p:nvPr userDrawn="1"/>
        </p:nvSpPr>
        <p:spPr>
          <a:xfrm>
            <a:off x="3083442" y="3709433"/>
            <a:ext cx="2913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#ONLYFORWARD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263E45-C37E-4717-A752-D57A74DB0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5828" y="3521368"/>
            <a:ext cx="867735" cy="12690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6AED3E-553C-8E4F-9107-FBE029A743DC}"/>
              </a:ext>
            </a:extLst>
          </p:cNvPr>
          <p:cNvCxnSpPr>
            <a:cxnSpLocks/>
          </p:cNvCxnSpPr>
          <p:nvPr userDrawn="1"/>
        </p:nvCxnSpPr>
        <p:spPr>
          <a:xfrm flipH="1">
            <a:off x="-89647" y="-170329"/>
            <a:ext cx="2156693" cy="3851804"/>
          </a:xfrm>
          <a:prstGeom prst="line">
            <a:avLst/>
          </a:prstGeom>
          <a:ln w="127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D191B-FA01-0540-9962-F2C952655F5D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C313274-812C-B547-99E5-62032C0F3D4D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A626909-4374-8C41-BA98-D785F3864A2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7BBCF0-65E9-8B4F-95D3-B577868A5132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3BAD0AB-868E-FA45-8212-CDEFB4CAA65B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39777B3-373D-624F-A959-E06FE9ADD62D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A681163-7584-5344-B6A3-D345E9F066FC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8532747-50FB-CB46-999B-A9CA4931238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24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F4FE8-D0B6-074C-B1A4-E55D1E96E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753" y="2020028"/>
            <a:ext cx="5970494" cy="5517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33CC7-4F35-B84A-86CD-230F5F6B3F65}"/>
              </a:ext>
            </a:extLst>
          </p:cNvPr>
          <p:cNvSpPr txBox="1"/>
          <p:nvPr userDrawn="1"/>
        </p:nvSpPr>
        <p:spPr>
          <a:xfrm>
            <a:off x="3083442" y="3709433"/>
            <a:ext cx="2913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#ONLYFORWARD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263E45-C37E-4717-A752-D57A74DB0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5828" y="3521368"/>
            <a:ext cx="867735" cy="12690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543D2C-9C25-CD4C-8781-58D40DB49051}"/>
              </a:ext>
            </a:extLst>
          </p:cNvPr>
          <p:cNvCxnSpPr>
            <a:cxnSpLocks/>
          </p:cNvCxnSpPr>
          <p:nvPr userDrawn="1"/>
        </p:nvCxnSpPr>
        <p:spPr>
          <a:xfrm flipH="1">
            <a:off x="-89647" y="-170329"/>
            <a:ext cx="2156693" cy="3851804"/>
          </a:xfrm>
          <a:prstGeom prst="line">
            <a:avLst/>
          </a:prstGeom>
          <a:ln w="127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188F56B-9158-F244-B7B5-40262A579319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724DDB8-32A0-614C-9484-4040057A1C32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41783F1-4392-1F46-A257-F65079A0157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BFD1108-ABF5-2146-B9FB-037B9D0A849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24E9319-1492-EF49-89E7-A47108E1FB9F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79AB8B7-BF3A-4144-AA3C-3F41F3BD30D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4DC2924-5AC6-9240-B1CF-9CE3A8B4EC0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1BFC3C2-6622-9C4C-A4BE-F44D50BBAE0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2084573-9D44-E441-8383-DE2013561A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6753" y="2567767"/>
            <a:ext cx="5970494" cy="5517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5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altair.com</a:t>
            </a:r>
          </a:p>
        </p:txBody>
      </p:sp>
    </p:spTree>
    <p:extLst>
      <p:ext uri="{BB962C8B-B14F-4D97-AF65-F5344CB8AC3E}">
        <p14:creationId xmlns:p14="http://schemas.microsoft.com/office/powerpoint/2010/main" val="3580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F4FE8-D0B6-074C-B1A4-E55D1E96E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7842" y="1781667"/>
            <a:ext cx="4908315" cy="790084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300"/>
              </a:spcAft>
              <a:buNone/>
              <a:defRPr sz="2000" b="1"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DISCOVER CONTINUOUSLY. ADVANCE INFINITELY.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33CC7-4F35-B84A-86CD-230F5F6B3F65}"/>
              </a:ext>
            </a:extLst>
          </p:cNvPr>
          <p:cNvSpPr txBox="1"/>
          <p:nvPr userDrawn="1"/>
        </p:nvSpPr>
        <p:spPr>
          <a:xfrm>
            <a:off x="3083442" y="3709433"/>
            <a:ext cx="2913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#ONLYFORWARD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263E45-C37E-4717-A752-D57A74DB0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5828" y="3521368"/>
            <a:ext cx="867735" cy="12690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543D2C-9C25-CD4C-8781-58D40DB49051}"/>
              </a:ext>
            </a:extLst>
          </p:cNvPr>
          <p:cNvCxnSpPr>
            <a:cxnSpLocks/>
          </p:cNvCxnSpPr>
          <p:nvPr userDrawn="1"/>
        </p:nvCxnSpPr>
        <p:spPr>
          <a:xfrm flipH="1">
            <a:off x="-89647" y="-170329"/>
            <a:ext cx="2156693" cy="3851804"/>
          </a:xfrm>
          <a:prstGeom prst="line">
            <a:avLst/>
          </a:prstGeom>
          <a:ln w="127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188F56B-9158-F244-B7B5-40262A579319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724DDB8-32A0-614C-9484-4040057A1C32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41783F1-4392-1F46-A257-F65079A0157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BFD1108-ABF5-2146-B9FB-037B9D0A849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24E9319-1492-EF49-89E7-A47108E1FB9F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79AB8B7-BF3A-4144-AA3C-3F41F3BD30D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4DC2924-5AC6-9240-B1CF-9CE3A8B4EC0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1BFC3C2-6622-9C4C-A4BE-F44D50BBAE0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2084573-9D44-E441-8383-DE2013561A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7842" y="2567767"/>
            <a:ext cx="4908316" cy="5517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50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altair.com to learn more.</a:t>
            </a:r>
            <a:endParaRPr lang="en-US" sz="1500" dirty="0">
              <a:solidFill>
                <a:srgbClr val="A2A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air +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2DC6B6DB-5DB9-C44A-B37B-268A816F63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4756"/>
            <a:ext cx="9144000" cy="4015154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0706EC-C922-43DA-A177-E8615057FC95}"/>
              </a:ext>
            </a:extLst>
          </p:cNvPr>
          <p:cNvSpPr/>
          <p:nvPr userDrawn="1"/>
        </p:nvSpPr>
        <p:spPr bwMode="white">
          <a:xfrm>
            <a:off x="0" y="2194331"/>
            <a:ext cx="9144000" cy="2964504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FE7744-A8B0-466D-B301-1EAEE39B74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7913" y="4319588"/>
            <a:ext cx="1263650" cy="2984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BRAND LOGO</a:t>
            </a:r>
            <a:endParaRPr lang="en-CA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DE239AE-A166-7445-97DE-DC95949F471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61123" y="4180327"/>
            <a:ext cx="4873720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C4048-A3FE-0042-BDFC-5A69E377A09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761895" y="4478338"/>
            <a:ext cx="4262437" cy="29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B88F25-CC92-324D-8E03-5D4EF7C6D685}"/>
              </a:ext>
            </a:extLst>
          </p:cNvPr>
          <p:cNvCxnSpPr>
            <a:cxnSpLocks/>
          </p:cNvCxnSpPr>
          <p:nvPr userDrawn="1"/>
        </p:nvCxnSpPr>
        <p:spPr>
          <a:xfrm>
            <a:off x="2164520" y="4147231"/>
            <a:ext cx="0" cy="662152"/>
          </a:xfrm>
          <a:prstGeom prst="line">
            <a:avLst/>
          </a:prstGeom>
          <a:ln w="19050">
            <a:solidFill>
              <a:srgbClr val="A2A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26326C-3E1B-B448-AC0A-B475EABF4945}"/>
              </a:ext>
            </a:extLst>
          </p:cNvPr>
          <p:cNvGrpSpPr/>
          <p:nvPr userDrawn="1"/>
        </p:nvGrpSpPr>
        <p:grpSpPr>
          <a:xfrm>
            <a:off x="644860" y="4310212"/>
            <a:ext cx="1370085" cy="281086"/>
            <a:chOff x="3587766" y="2914650"/>
            <a:chExt cx="5014294" cy="102873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C4B4C02-E6DA-B747-A3EF-E5E2122A9921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9E79F91-8034-0943-8886-63995F8325BB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F0C7545-907B-204A-9A97-440E361A6161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389ECDA-030A-D943-8D5B-63CD68CA7FB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CFE75BF-5492-E647-9219-DFC2B1B0927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722DE8B-514C-1B4C-8249-A4A720E4C115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EC83EA5-E448-C349-8164-8B52B55D718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12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air + Brand (Title +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DA099B06-AAA2-1641-81B7-7CF25765C0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4756"/>
            <a:ext cx="9144000" cy="4015154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0706EC-C922-43DA-A177-E8615057FC95}"/>
              </a:ext>
            </a:extLst>
          </p:cNvPr>
          <p:cNvSpPr/>
          <p:nvPr userDrawn="1"/>
        </p:nvSpPr>
        <p:spPr bwMode="white">
          <a:xfrm>
            <a:off x="0" y="2191156"/>
            <a:ext cx="9144000" cy="2964504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FE7770DF-9788-4241-BD33-05ACCB497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1577" y="4027925"/>
            <a:ext cx="4263527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B5D0060-B5B8-0A49-8959-6FEC714929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1577" y="4387268"/>
            <a:ext cx="4025900" cy="227390"/>
          </a:xfr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  <a:lvl2pPr marL="342900" indent="0">
              <a:buNone/>
              <a:defRPr sz="1200"/>
            </a:lvl2pPr>
            <a:lvl3pPr marL="228600" indent="0">
              <a:buNone/>
              <a:defRPr sz="1200"/>
            </a:lvl3pPr>
            <a:lvl4pPr marL="457200" indent="0">
              <a:buNone/>
              <a:defRPr sz="1200"/>
            </a:lvl4pPr>
            <a:lvl5pPr marL="685800" indent="0">
              <a:buNone/>
              <a:defRPr sz="1200"/>
            </a:lvl5pPr>
          </a:lstStyle>
          <a:p>
            <a:pPr lvl="0"/>
            <a:r>
              <a:rPr lang="en-US" dirty="0"/>
              <a:t>CLICK TO ADD OPTIONAL PRESENTATION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7E2435-105A-9E4A-ACF7-D7B34AD090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1577" y="4688580"/>
            <a:ext cx="4262437" cy="29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FE7744-A8B0-466D-B301-1EAEE39B74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7913" y="4319588"/>
            <a:ext cx="1263650" cy="2984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BRAND LOGO</a:t>
            </a:r>
            <a:endParaRPr lang="en-C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B88F25-CC92-324D-8E03-5D4EF7C6D685}"/>
              </a:ext>
            </a:extLst>
          </p:cNvPr>
          <p:cNvCxnSpPr>
            <a:cxnSpLocks/>
          </p:cNvCxnSpPr>
          <p:nvPr userDrawn="1"/>
        </p:nvCxnSpPr>
        <p:spPr>
          <a:xfrm>
            <a:off x="2164520" y="4147231"/>
            <a:ext cx="0" cy="662152"/>
          </a:xfrm>
          <a:prstGeom prst="line">
            <a:avLst/>
          </a:prstGeom>
          <a:ln w="19050">
            <a:solidFill>
              <a:srgbClr val="A2A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8AEB5-700F-D34A-BC42-1AE61D47A67F}"/>
              </a:ext>
            </a:extLst>
          </p:cNvPr>
          <p:cNvGrpSpPr/>
          <p:nvPr userDrawn="1"/>
        </p:nvGrpSpPr>
        <p:grpSpPr>
          <a:xfrm>
            <a:off x="644860" y="4310212"/>
            <a:ext cx="1370085" cy="281086"/>
            <a:chOff x="3587766" y="2914650"/>
            <a:chExt cx="5014294" cy="1028736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36661A-6A68-A949-81B9-6CD3709C40AF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E202FF1-1526-384A-A7F4-E1697FE2384B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7BB5763-D348-4D4B-83C3-73A42E74CE6C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335A5E1-A37F-454D-9681-ABACBFB461C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E72BD2-1FF9-3C48-B513-3528B705207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6110B1B-F668-EE40-9FC4-B719033F7CA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25C91A4-7D6E-4A4E-B689-A4AC2A2FFC2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46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6B8D7E8-B695-408D-B478-C9B263E712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8BF2C45-8E94-D749-B8CC-EE92827D8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663024D-A633-7F44-97CE-CA366C47669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199" y="773580"/>
            <a:ext cx="4210335" cy="25717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/>
            </a:pPr>
            <a:r>
              <a:rPr lang="en-US" dirty="0"/>
              <a:t>Click to Add Subtitle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6CDE982-4AEE-444C-9930-25E24F5CF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43584"/>
            <a:ext cx="8215743" cy="319416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87DFCD-D6F3-2A48-B56B-5276D91DF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659B78-E55D-9F43-8B69-D294BA80D48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0C31E40-82C0-7E48-B3DC-A292D42C61B3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3FAB9B9-65C0-764D-B4A5-FCD7A56DA277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4229007-2A12-E344-8A2E-2CE7FB7F4758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2DB1C9C-501C-2B49-905B-73D517DF9595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FE6B53-B829-744C-9D52-7B9D321C4963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F4FD4B6-0B42-7242-81A9-CA296871A9F4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138C3F5-FFDE-A74E-89E9-63DDFE108229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1021EC-4415-7146-A23F-07BE2C27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B303B06-840D-AA43-9B63-F7EDA9BF5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73218"/>
            <a:ext cx="4416533" cy="25192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7701AE-D3D0-40C3-A722-F54E909760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0EFB5A5-96EB-4F4F-9552-AEA3F911E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65C9F-6F8D-0741-B674-7E0CF2F48B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73579"/>
            <a:ext cx="4186238" cy="232065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74E69-85A6-0A41-B18C-64E5DEC9A6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43584"/>
            <a:ext cx="8215313" cy="3194169"/>
          </a:xfrm>
        </p:spPr>
        <p:txBody>
          <a:bodyPr/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57CDC3-616D-44A0-8DF6-F2497CC70E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594559B-C0B5-2C45-8873-C55A94E3B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0431590-0449-A046-9C6D-6DEF2B8FCE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773218"/>
            <a:ext cx="4416533" cy="25192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A87E55-B49D-A44E-8C1E-D991BE0A3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243584"/>
            <a:ext cx="4019266" cy="3194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7991F75-488B-284F-B820-F0896C1A4C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7533" y="1243584"/>
            <a:ext cx="4019266" cy="3194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4FA0C31-9766-448A-9152-0527686EC1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528C559-F333-D841-AFDF-28979AFBB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7C6F93-F29C-7C40-A615-F24FE8395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73218"/>
            <a:ext cx="4416533" cy="25192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9193A71-252C-B940-A5F8-96AB53ED9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243584"/>
            <a:ext cx="4019266" cy="3194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71393" y="1424904"/>
            <a:ext cx="3701551" cy="28072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869ED57-594F-4FE6-AC7C-17AF5029CE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6602EED-A813-D44B-9910-8818E4C05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C538DCF-D777-A84F-A89D-BDB4920E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DB5769E-E2BE-5D43-8796-1795405CD9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77B751F-33E1-1A4D-820D-4B4D718008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35899"/>
            <a:ext cx="4031788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52E059E-F2FA-9C45-8D57-070C58F51F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1156" y="1235899"/>
            <a:ext cx="4031788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991EE67-63C7-A04F-9B9E-9A43938EF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4054A5-889E-5F40-9AA0-761CB6E9EF01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ABD9C4-B0BA-A641-8941-89B71025B122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C7F0E80-7B5E-3444-ABDE-8EE3CD563A8F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0CD8680-AE74-E941-A0AC-C9F2FA7F1F43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9E3D186-2891-1047-A68B-D25CAE31EFF6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2B03150-B179-6747-A2AF-A53112E5B88D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DB89C8-237A-964F-B36A-C3664989DD44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FA2CAE-E3B1-9944-B925-7070D276FF07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7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991EE67-63C7-A04F-9B9E-9A43938EF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D23A62-C185-6945-80C8-7766208E2A66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DFA1149-9F55-A141-94FD-A2CFCA3E9657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64830E6-9EFC-0D42-873E-130D0519A396}"/>
                </a:ext>
              </a:extLst>
            </p:cNvPr>
            <p:cNvSpPr/>
            <p:nvPr/>
          </p:nvSpPr>
          <p:spPr>
            <a:xfrm>
              <a:off x="5056908" y="3086101"/>
              <a:ext cx="718113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1888C80-C423-2D4C-9179-B84DD4031271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EDE4110-8028-A243-B7A8-B252B518DE89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E082E0-4B51-EA4F-8C27-93172630AC9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FF1A9AA-26A6-B44C-9790-75E8CC2D57C7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85ECC68-F40E-C14A-8539-F21858485D28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4081C9F-C2D5-1445-8264-47F069129C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021976"/>
            <a:ext cx="4031788" cy="339385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78AF491-38EB-4946-8C89-B7220DC2A6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1156" y="1021976"/>
            <a:ext cx="4031788" cy="339385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9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C2EB707-EA19-0B42-8997-881009428A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73218"/>
            <a:ext cx="4416533" cy="25192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>
                <a:tab pos="457200" algn="l"/>
                <a:tab pos="685800" algn="l"/>
                <a:tab pos="914400" algn="l"/>
                <a:tab pos="1143000" algn="l"/>
              </a:tabLst>
              <a:defRPr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43584"/>
            <a:ext cx="272166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480" y="1243584"/>
            <a:ext cx="272166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0850" y="1243584"/>
            <a:ext cx="272166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66C22F-9089-2B45-9996-13E397D5C172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D7B608D-C03C-B841-8A14-AB6849798A4A}"/>
                </a:ext>
              </a:extLst>
            </p:cNvPr>
            <p:cNvSpPr/>
            <p:nvPr/>
          </p:nvSpPr>
          <p:spPr>
            <a:xfrm>
              <a:off x="3587766" y="2914650"/>
              <a:ext cx="1172608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D2BE421-1B5B-FB41-96BE-D4B069BC00A3}"/>
                </a:ext>
              </a:extLst>
            </p:cNvPr>
            <p:cNvSpPr/>
            <p:nvPr/>
          </p:nvSpPr>
          <p:spPr>
            <a:xfrm>
              <a:off x="5056908" y="3086101"/>
              <a:ext cx="718113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D8897AD-68E9-574C-940E-6DC98E66C2D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2AFD8C4-3D48-4648-A13C-0D775E749F1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8A97712-7EF1-764B-8543-77DD57AD0420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13FAA43-EF89-0946-93FB-8D7402C8ACE5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7AEEFF4-E7C5-7D41-8D87-6DEFB9EB5E5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6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6D1E997-81AB-8E4E-BBF7-FA22D2B3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0889AF2-A0F6-8043-A6E7-8C46E3630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58468"/>
            <a:ext cx="8215744" cy="3471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6451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0F33CB-82FA-4AE8-A34E-F4B9D0E18BBE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</a:t>
            </a:r>
            <a:r>
              <a:rPr lang="en-US" sz="600" kern="1200" dirty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Altair Engineering, Inc. Proprietary and Confidential. All rights reserved.</a:t>
            </a:r>
          </a:p>
          <a:p>
            <a:pPr algn="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71570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94" r:id="rId2"/>
    <p:sldLayoutId id="2147483796" r:id="rId3"/>
    <p:sldLayoutId id="2147483782" r:id="rId4"/>
    <p:sldLayoutId id="2147483781" r:id="rId5"/>
    <p:sldLayoutId id="2147483790" r:id="rId6"/>
    <p:sldLayoutId id="2147483735" r:id="rId7"/>
    <p:sldLayoutId id="2147483789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36" r:id="rId15"/>
    <p:sldLayoutId id="2147483769" r:id="rId16"/>
    <p:sldLayoutId id="2147483765" r:id="rId17"/>
    <p:sldLayoutId id="2147483766" r:id="rId18"/>
    <p:sldLayoutId id="2147483767" r:id="rId19"/>
    <p:sldLayoutId id="2147483768" r:id="rId20"/>
    <p:sldLayoutId id="2147483764" r:id="rId21"/>
    <p:sldLayoutId id="2147483762" r:id="rId22"/>
    <p:sldLayoutId id="2147483763" r:id="rId23"/>
    <p:sldLayoutId id="2147483753" r:id="rId24"/>
    <p:sldLayoutId id="2147483747" r:id="rId25"/>
    <p:sldLayoutId id="2147483751" r:id="rId26"/>
    <p:sldLayoutId id="2147483795" r:id="rId27"/>
    <p:sldLayoutId id="2147483797" r:id="rId28"/>
    <p:sldLayoutId id="2147483799" r:id="rId29"/>
    <p:sldLayoutId id="2147483800" r:id="rId30"/>
    <p:sldLayoutId id="2147483801" r:id="rId31"/>
    <p:sldLayoutId id="2147483802" r:id="rId32"/>
    <p:sldLayoutId id="2147483805" r:id="rId33"/>
    <p:sldLayoutId id="2147483803" r:id="rId34"/>
    <p:sldLayoutId id="2147483804" r:id="rId35"/>
    <p:sldLayoutId id="2147483806" r:id="rId36"/>
    <p:sldLayoutId id="2147483807" r:id="rId37"/>
    <p:sldLayoutId id="2147483808" r:id="rId38"/>
    <p:sldLayoutId id="2147483809" r:id="rId39"/>
    <p:sldLayoutId id="2147483810" r:id="rId40"/>
    <p:sldLayoutId id="2147483811" r:id="rId41"/>
    <p:sldLayoutId id="2147483812" r:id="rId42"/>
    <p:sldLayoutId id="2147483748" r:id="rId43"/>
    <p:sldLayoutId id="2147483754" r:id="rId44"/>
    <p:sldLayoutId id="2147483755" r:id="rId45"/>
    <p:sldLayoutId id="2147483756" r:id="rId46"/>
    <p:sldLayoutId id="2147483690" r:id="rId47"/>
    <p:sldLayoutId id="2147483691" r:id="rId48"/>
    <p:sldLayoutId id="2147483757" r:id="rId49"/>
    <p:sldLayoutId id="2147483758" r:id="rId50"/>
    <p:sldLayoutId id="2147483752" r:id="rId51"/>
    <p:sldLayoutId id="2147483759" r:id="rId52"/>
    <p:sldLayoutId id="2147483760" r:id="rId53"/>
    <p:sldLayoutId id="2147483761" r:id="rId54"/>
    <p:sldLayoutId id="2147483813" r:id="rId55"/>
    <p:sldLayoutId id="2147483791" r:id="rId5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6858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1430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0120"/>
            <a:ext cx="8215744" cy="3471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8EB4EE-6CC1-43E0-B6C7-FE3780012140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F50C68AB-747B-D04C-A711-414DA85FA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649122"/>
            <a:ext cx="2057400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A2AAAD"/>
                </a:solidFill>
              </a:defRPr>
            </a:lvl1pPr>
          </a:lstStyle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C2D8AB-1D95-4A76-90AC-8C6FEA467C3B}"/>
              </a:ext>
            </a:extLst>
          </p:cNvPr>
          <p:cNvCxnSpPr>
            <a:cxnSpLocks/>
          </p:cNvCxnSpPr>
          <p:nvPr userDrawn="1"/>
        </p:nvCxnSpPr>
        <p:spPr>
          <a:xfrm>
            <a:off x="7708177" y="4651413"/>
            <a:ext cx="0" cy="354792"/>
          </a:xfrm>
          <a:prstGeom prst="line">
            <a:avLst/>
          </a:prstGeom>
          <a:ln w="19050">
            <a:solidFill>
              <a:srgbClr val="A2A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C5F75E-84B6-2B45-8254-D72D0A0A6562}"/>
              </a:ext>
            </a:extLst>
          </p:cNvPr>
          <p:cNvGrpSpPr/>
          <p:nvPr userDrawn="1"/>
        </p:nvGrpSpPr>
        <p:grpSpPr>
          <a:xfrm>
            <a:off x="6615546" y="4735113"/>
            <a:ext cx="913394" cy="187391"/>
            <a:chOff x="3587766" y="2914650"/>
            <a:chExt cx="5014294" cy="1028736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96E67DC-0582-BC4A-94BE-DDBB5B098AC2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6EFBB40-5FDC-D549-A717-8D15465F1D5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45FC0C5-6DD4-F147-B1D0-86B6E6008A50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0093769-B98F-3C4A-97E2-2DE9F9521A89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17CEA75-C4FC-2146-AF34-8C47E6007F4E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BD7DF71-75F6-3148-9B3C-4C419E8E9584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F8D7A4B-0ED5-9544-849B-25FF86A1676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306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93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DD49D41-8994-E54F-A406-F5F960A697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4A00C-24D8-274A-876E-4CBB64CC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76B0C-D9E3-3545-8D7C-1F09816BC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19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758F2-6E81-2846-959D-C98C6C44B5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1B5984-C094-0A42-BFB6-9F57449A122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B8CA40F-BB18-4743-8864-58E2FB25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025" y="2202761"/>
            <a:ext cx="3866176" cy="298669"/>
          </a:xfrm>
        </p:spPr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목차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52228F3-3319-4FBA-B0ED-6829F193C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4638" y="2677942"/>
            <a:ext cx="3865562" cy="514350"/>
          </a:xfrm>
        </p:spPr>
        <p:txBody>
          <a:bodyPr/>
          <a:lstStyle/>
          <a:p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069E974-8C0A-4845-AA8B-EBFA6D6E4B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76656" y="687220"/>
            <a:ext cx="2543667" cy="298669"/>
          </a:xfrm>
        </p:spPr>
        <p:txBody>
          <a:bodyPr/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타이틀</a:t>
            </a:r>
            <a:endParaRPr 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0CEE791A-AEAD-43C1-AB0B-FD7E1824C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6938" y="986604"/>
            <a:ext cx="2543175" cy="285750"/>
          </a:xfrm>
        </p:spPr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부제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4693B6F-FACA-446D-8137-294489F7A1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6656" y="1475496"/>
            <a:ext cx="2543667" cy="298669"/>
          </a:xfrm>
        </p:spPr>
        <p:txBody>
          <a:bodyPr/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타이틀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0E56AE5-45D3-47D3-A758-D4E550A57C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6938" y="1774880"/>
            <a:ext cx="2543175" cy="285750"/>
          </a:xfrm>
        </p:spPr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부제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995052B7-358F-4C3E-816F-56CD050208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6656" y="2232241"/>
            <a:ext cx="2543667" cy="298669"/>
          </a:xfrm>
        </p:spPr>
        <p:txBody>
          <a:bodyPr/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타이틀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7D45D5A-06A4-47AA-89A9-32F298F39D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76938" y="2531625"/>
            <a:ext cx="2543175" cy="285750"/>
          </a:xfrm>
        </p:spPr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부제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7B3B701-D3DB-4943-813E-ED901335F2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76656" y="3031027"/>
            <a:ext cx="2543667" cy="298669"/>
          </a:xfrm>
        </p:spPr>
        <p:txBody>
          <a:bodyPr/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타이틀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CAF9F0C1-56D7-42D8-80D0-2932B2C5B9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76938" y="3330411"/>
            <a:ext cx="2543175" cy="285750"/>
          </a:xfrm>
        </p:spPr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부제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CAB5F77C-B179-4761-B573-57F22C1DDF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76656" y="3882365"/>
            <a:ext cx="2543667" cy="298669"/>
          </a:xfrm>
        </p:spPr>
        <p:txBody>
          <a:bodyPr/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타이틀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A7866FBF-CC82-406C-BFFB-4DEE5BA355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6938" y="4181749"/>
            <a:ext cx="2543175" cy="285750"/>
          </a:xfrm>
        </p:spPr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부제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78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AF849F-A7A4-2847-AAF7-2078402D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제목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DAEA9BC-A557-7E46-B95C-1070B8FC5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부제목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EEC1D9-E5A8-3047-BAE0-CD46F302D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1243584"/>
            <a:ext cx="8215744" cy="3179928"/>
          </a:xfrm>
        </p:spPr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AFDB4-FD66-7E45-839C-8B0AD42DF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A7F45D-9678-40A0-A320-9E6C9A553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TEXT TO GO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811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A7F45D-9678-40A0-A320-9E6C9A553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TEXT TO GO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56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A7F45D-9678-40A0-A320-9E6C9A553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TEXT TO GO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92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A7F45D-9678-40A0-A320-9E6C9A553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DIVIDER TEXT TO GO HERE</a:t>
            </a:r>
          </a:p>
        </p:txBody>
      </p:sp>
    </p:spTree>
    <p:extLst>
      <p:ext uri="{BB962C8B-B14F-4D97-AF65-F5344CB8AC3E}">
        <p14:creationId xmlns:p14="http://schemas.microsoft.com/office/powerpoint/2010/main" val="28808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565C0D-D472-4487-A2F9-86BDEAC6C9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DIVIDER TEXT TO GO HERE</a:t>
            </a:r>
          </a:p>
        </p:txBody>
      </p:sp>
      <p:pic>
        <p:nvPicPr>
          <p:cNvPr id="6" name="Picture Placeholder 5" descr="A picture containing looking, covered, sitting, room&#10;&#10;Description automatically generated">
            <a:extLst>
              <a:ext uri="{FF2B5EF4-FFF2-40B4-BE49-F238E27FC236}">
                <a16:creationId xmlns:a16="http://schemas.microsoft.com/office/drawing/2014/main" id="{C183D5E3-1A38-4FAB-B0B3-A649FD6FB5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" r="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6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1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ltair Theme">
  <a:themeElements>
    <a:clrScheme name="Altair Digital Colors">
      <a:dk1>
        <a:srgbClr val="000000"/>
      </a:dk1>
      <a:lt1>
        <a:srgbClr val="FFFFFF"/>
      </a:lt1>
      <a:dk2>
        <a:srgbClr val="FA4616"/>
      </a:dk2>
      <a:lt2>
        <a:srgbClr val="005776"/>
      </a:lt2>
      <a:accent1>
        <a:srgbClr val="2CCCD3"/>
      </a:accent1>
      <a:accent2>
        <a:srgbClr val="FFA300"/>
      </a:accent2>
      <a:accent3>
        <a:srgbClr val="A7E6D7"/>
      </a:accent3>
      <a:accent4>
        <a:srgbClr val="642667"/>
      </a:accent4>
      <a:accent5>
        <a:srgbClr val="47A23F"/>
      </a:accent5>
      <a:accent6>
        <a:srgbClr val="FFC600"/>
      </a:accent6>
      <a:hlink>
        <a:srgbClr val="A2AAAD"/>
      </a:hlink>
      <a:folHlink>
        <a:srgbClr val="A2AAAD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algn="l">
          <a:defRPr sz="1100" b="0" dirty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air and Brand Theme">
  <a:themeElements>
    <a:clrScheme name="Altair Digital Colors">
      <a:dk1>
        <a:srgbClr val="000000"/>
      </a:dk1>
      <a:lt1>
        <a:srgbClr val="FFFFFF"/>
      </a:lt1>
      <a:dk2>
        <a:srgbClr val="FA4616"/>
      </a:dk2>
      <a:lt2>
        <a:srgbClr val="005776"/>
      </a:lt2>
      <a:accent1>
        <a:srgbClr val="2CCCD3"/>
      </a:accent1>
      <a:accent2>
        <a:srgbClr val="FFA300"/>
      </a:accent2>
      <a:accent3>
        <a:srgbClr val="A7E6D7"/>
      </a:accent3>
      <a:accent4>
        <a:srgbClr val="642667"/>
      </a:accent4>
      <a:accent5>
        <a:srgbClr val="47A23F"/>
      </a:accent5>
      <a:accent6>
        <a:srgbClr val="FFC600"/>
      </a:accent6>
      <a:hlink>
        <a:srgbClr val="A2AAAD"/>
      </a:hlink>
      <a:folHlink>
        <a:srgbClr val="A2AAAD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a1f8bc-20c3-4c9d-8582-5411cb71f121">
      <Terms xmlns="http://schemas.microsoft.com/office/infopath/2007/PartnerControls"/>
    </lcf76f155ced4ddcb4097134ff3c332f>
    <TaxCatchAll xmlns="52fe7427-bf00-4844-a44a-f5b7b2b7611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566ABCD1E76ECE46863F3532AA805393" ma:contentTypeVersion="16" ma:contentTypeDescription="새 문서를 만듭니다." ma:contentTypeScope="" ma:versionID="a2fb486dc58020d9f1c1919384b1a529">
  <xsd:schema xmlns:xsd="http://www.w3.org/2001/XMLSchema" xmlns:xs="http://www.w3.org/2001/XMLSchema" xmlns:p="http://schemas.microsoft.com/office/2006/metadata/properties" xmlns:ns2="baa1f8bc-20c3-4c9d-8582-5411cb71f121" xmlns:ns3="b355a7df-f955-49b1-88bc-0c040e299494" xmlns:ns4="52fe7427-bf00-4844-a44a-f5b7b2b76110" targetNamespace="http://schemas.microsoft.com/office/2006/metadata/properties" ma:root="true" ma:fieldsID="f3971762b90f8c1b40a2879b97a4e411" ns2:_="" ns3:_="" ns4:_="">
    <xsd:import namespace="baa1f8bc-20c3-4c9d-8582-5411cb71f121"/>
    <xsd:import namespace="b355a7df-f955-49b1-88bc-0c040e299494"/>
    <xsd:import namespace="52fe7427-bf00-4844-a44a-f5b7b2b761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1f8bc-20c3-4c9d-8582-5411cb71f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이미지 태그" ma:readOnly="false" ma:fieldId="{5cf76f15-5ced-4ddc-b409-7134ff3c332f}" ma:taxonomyMulti="true" ma:sspId="3f8a4851-58a1-4901-b43f-24ed7ed3bf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5a7df-f955-49b1-88bc-0c040e29949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e7427-bf00-4844-a44a-f5b7b2b7611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e731978-b89f-44d9-a5ae-667da73d592b}" ma:internalName="TaxCatchAll" ma:showField="CatchAllData" ma:web="b355a7df-f955-49b1-88bc-0c040e2994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FDB7B2-8644-42A6-B5A0-98E3FF607B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300750-9CBE-4429-AAE2-1EE14E8FB7C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baa1f8bc-20c3-4c9d-8582-5411cb71f121"/>
    <ds:schemaRef ds:uri="52fe7427-bf00-4844-a44a-f5b7b2b76110"/>
  </ds:schemaRefs>
</ds:datastoreItem>
</file>

<file path=customXml/itemProps3.xml><?xml version="1.0" encoding="utf-8"?>
<ds:datastoreItem xmlns:ds="http://schemas.openxmlformats.org/officeDocument/2006/customXml" ds:itemID="{25DD5774-7FD0-4201-8A51-462D8C0DEA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a1f8bc-20c3-4c9d-8582-5411cb71f121"/>
    <ds:schemaRef ds:uri="b355a7df-f955-49b1-88bc-0c040e299494"/>
    <ds:schemaRef ds:uri="52fe7427-bf00-4844-a44a-f5b7b2b761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15851</TotalTime>
  <Words>41</Words>
  <Application>Microsoft Office PowerPoint</Application>
  <PresentationFormat>On-screen Show (16:9)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Altair Theme</vt:lpstr>
      <vt:lpstr>Altair and Brand Theme</vt:lpstr>
      <vt:lpstr>PowerPoint Presentation</vt:lpstr>
      <vt:lpstr>목차</vt:lpstr>
      <vt:lpstr>제목</vt:lpstr>
      <vt:lpstr>DIVIDER TEXT TO GO HERE</vt:lpstr>
      <vt:lpstr>DIVIDER TEXT TO GO HERE</vt:lpstr>
      <vt:lpstr>DIVIDER TEXT TO GO HERE</vt:lpstr>
      <vt:lpstr>DIVIDER TEXT TO GO HERE</vt:lpstr>
      <vt:lpstr>DIVIDER TEXT TO GO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Gorski</dc:creator>
  <cp:lastModifiedBy>HyeJin Lee</cp:lastModifiedBy>
  <cp:revision>392</cp:revision>
  <dcterms:created xsi:type="dcterms:W3CDTF">2020-03-05T17:18:55Z</dcterms:created>
  <dcterms:modified xsi:type="dcterms:W3CDTF">2022-06-09T06:57:59Z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0x010100566ABCD1E76ECE46863F3532AA805393</vt:lpwstr>
  </property>
  <property fmtid="{D5CDD505-2E9C-101B-9397-08002B2CF9AE}" pid="3" name="MediaServiceImageTags">
    <vt:lpwstr/>
  </property>
</Properties>
</file>